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Helvetica Neue"/>
      <p:regular r:id="rId19"/>
      <p:bold r:id="rId20"/>
      <p:italic r:id="rId21"/>
      <p:boldItalic r:id="rId22"/>
    </p:embeddedFont>
    <p:embeddedFont>
      <p:font typeface="Roboto Mon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110CA5-25F5-41A8-9803-A4F46E038638}">
  <a:tblStyle styleId="{C5110CA5-25F5-41A8-9803-A4F46E0386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HelveticaNeue-bold.fntdata"/><Relationship Id="rId22" Type="http://schemas.openxmlformats.org/officeDocument/2006/relationships/font" Target="fonts/HelveticaNeue-boldItalic.fntdata"/><Relationship Id="rId21" Type="http://schemas.openxmlformats.org/officeDocument/2006/relationships/font" Target="fonts/HelveticaNeue-italic.fntdata"/><Relationship Id="rId24" Type="http://schemas.openxmlformats.org/officeDocument/2006/relationships/font" Target="fonts/RobotoMono-bold.fntdata"/><Relationship Id="rId23" Type="http://schemas.openxmlformats.org/officeDocument/2006/relationships/font" Target="fonts/RobotoMono-regular.fntdata"/><Relationship Id="rId26" Type="http://schemas.openxmlformats.org/officeDocument/2006/relationships/font" Target="fonts/RobotoMono-boldItalic.fntdata"/><Relationship Id="rId25" Type="http://schemas.openxmlformats.org/officeDocument/2006/relationships/font" Target="fonts/RobotoMon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HelveticaNeue-regular.fntdata"/><Relationship Id="rId18" Type="http://schemas.openxmlformats.org/officeDocument/2006/relationships/slide" Target="slides/slide13.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cb5e212cd3_1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3cb5e212cd3_1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3cb5e212cd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3cb5e212cd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 7 mentioned the 'issue' with shared subnets. This was our biggest infrastructure hurdle. By setting up a Peer-to-Peer connection , we created a dedicated path for migration traffic that didn't violate AWS's managed service constraints.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3cb20a1bcac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3cb20a1bcac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slide shows the exact DMS task configuration we used.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ran in Full Load mode only, since CDC was blocked by Heroku replication restrictions.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enabled CloudWatch logs for full visibility during migration.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chose ‘Drop tables on target’ to guarantee a clean RDS state and avoid schema inconsistencies.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increased parallelism with 8 jobs and 8 subtasks, which significantly improves load speed for multiple tables.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Commit rate was set to 10,000 to balance performance and transactional safety.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LOB mode was set to Full to ensure we don’t lose any large object data.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Data validation was disabled in DMS itself for speed — instead we validated manually through row counts and application testing.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Overall, these settings optimized for speed, safety, and simplicity.”</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3cb20a1bcac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cb20a1bcac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the tradeoffs. The key is: we wanted minimal downtime without building/operating a custom replication pipeline. AWS DMS does NOT support shared VPC subnets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1d738069e0c_0_1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1d738069e0c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1d6acbe4416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1d6acbe4416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3cb20a1bca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3cb20a1bca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cb5e212cd3_11_10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3cb5e212cd3_11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"When we talk about 'What is DMS,' it’s important to understand it isn't just a simple 'copy-paste' utility for tables. It is a robust migration engine.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First, we have to address </a:t>
            </a:r>
            <a:r>
              <a:rPr b="1" lang="en">
                <a:solidFill>
                  <a:schemeClr val="dk1"/>
                </a:solidFill>
              </a:rPr>
              <a:t>Schema Migration</a:t>
            </a:r>
            <a:r>
              <a:rPr lang="en">
                <a:solidFill>
                  <a:schemeClr val="dk1"/>
                </a:solidFill>
              </a:rPr>
              <a:t>. One of the most common misconceptions is that DMS builds your entire database for you. In reality, while it moves the rows perfectly, it leaves behind the 'logic'—things like your non-primary indexes and triggers. For our Postgres-to-Postgres move, we handled this manually, but for more complex setups, AWS provides the </a:t>
            </a:r>
            <a:r>
              <a:rPr b="1" lang="en">
                <a:solidFill>
                  <a:schemeClr val="dk1"/>
                </a:solidFill>
              </a:rPr>
              <a:t>Schema Conversion Tool (SCT)</a:t>
            </a:r>
            <a:r>
              <a:rPr lang="en">
                <a:solidFill>
                  <a:schemeClr val="dk1"/>
                </a:solidFill>
              </a:rPr>
              <a:t> to automate that mapping.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Second, DMS is famous for </a:t>
            </a:r>
            <a:r>
              <a:rPr b="1" lang="en">
                <a:solidFill>
                  <a:schemeClr val="dk1"/>
                </a:solidFill>
              </a:rPr>
              <a:t>Heterogeneous Migrations</a:t>
            </a:r>
            <a:r>
              <a:rPr lang="en">
                <a:solidFill>
                  <a:schemeClr val="dk1"/>
                </a:solidFill>
              </a:rPr>
              <a:t>. While we stayed within the Postgres family, DMS is actually designed to help you break free from legacy engines. It can take data from an on-premise Oracle database, transform the data types on the fly, and land it safely in a cloud-native engine like Aurora MySQL. It handles the 'translation' layer so you don't have to write custom ETL scripts to move between different database worlds</a:t>
            </a:r>
            <a:endParaRPr>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1d738069e0c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1d738069e0c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Replication : This refers to the </a:t>
            </a:r>
            <a:r>
              <a:rPr b="1" lang="en">
                <a:solidFill>
                  <a:schemeClr val="dk1"/>
                </a:solidFill>
              </a:rPr>
              <a:t>Replication Instance</a:t>
            </a:r>
            <a:r>
              <a:rPr lang="en">
                <a:solidFill>
                  <a:schemeClr val="dk1"/>
                </a:solidFill>
              </a:rPr>
              <a:t>. Think of this as the 'engine room'—it’s the managed EC2 instance that lives between our source and target to perform the actual heavy lifting of moving data.</a:t>
            </a:r>
            <a:br>
              <a:rPr lang="en">
                <a:solidFill>
                  <a:schemeClr val="dk1"/>
                </a:solidFill>
              </a:rPr>
            </a:br>
            <a:r>
              <a:rPr lang="en">
                <a:solidFill>
                  <a:schemeClr val="dk1"/>
                </a:solidFill>
              </a:rPr>
              <a:t>+3</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Source + Target Connection : These are our </a:t>
            </a:r>
            <a:r>
              <a:rPr b="1" lang="en">
                <a:solidFill>
                  <a:schemeClr val="dk1"/>
                </a:solidFill>
              </a:rPr>
              <a:t>Endpoints</a:t>
            </a:r>
            <a:r>
              <a:rPr lang="en">
                <a:solidFill>
                  <a:schemeClr val="dk1"/>
                </a:solidFill>
              </a:rPr>
              <a:t>. We define how DMS talks to the </a:t>
            </a:r>
            <a:r>
              <a:rPr b="1" lang="en">
                <a:solidFill>
                  <a:schemeClr val="dk1"/>
                </a:solidFill>
              </a:rPr>
              <a:t>Heroku Postgres source</a:t>
            </a:r>
            <a:r>
              <a:rPr lang="en">
                <a:solidFill>
                  <a:schemeClr val="dk1"/>
                </a:solidFill>
              </a:rPr>
              <a:t> and the </a:t>
            </a:r>
            <a:r>
              <a:rPr b="1" lang="en">
                <a:solidFill>
                  <a:schemeClr val="dk1"/>
                </a:solidFill>
              </a:rPr>
              <a:t>AWS RDS target</a:t>
            </a:r>
            <a:r>
              <a:rPr lang="en">
                <a:solidFill>
                  <a:schemeClr val="dk1"/>
                </a:solidFill>
              </a:rPr>
              <a:t>. This includes storing credentials securely in </a:t>
            </a:r>
            <a:r>
              <a:rPr b="1" lang="en">
                <a:solidFill>
                  <a:schemeClr val="dk1"/>
                </a:solidFill>
              </a:rPr>
              <a:t>Secrets Manager</a:t>
            </a:r>
            <a:r>
              <a:rPr lang="en">
                <a:solidFill>
                  <a:schemeClr val="dk1"/>
                </a:solidFill>
              </a:rPr>
              <a:t> and ensuring the network path is clear.</a:t>
            </a:r>
            <a:br>
              <a:rPr lang="en">
                <a:solidFill>
                  <a:schemeClr val="dk1"/>
                </a:solidFill>
              </a:rPr>
            </a:br>
            <a:r>
              <a:rPr lang="en">
                <a:solidFill>
                  <a:schemeClr val="dk1"/>
                </a:solidFill>
              </a:rPr>
              <a:t>+4</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Migration "Task" : This is where the logic happens. For our run, this is where we specified the </a:t>
            </a:r>
            <a:r>
              <a:rPr b="1" lang="en">
                <a:solidFill>
                  <a:schemeClr val="dk1"/>
                </a:solidFill>
              </a:rPr>
              <a:t>Full Load</a:t>
            </a:r>
            <a:r>
              <a:rPr lang="en">
                <a:solidFill>
                  <a:schemeClr val="dk1"/>
                </a:solidFill>
              </a:rPr>
              <a:t> settings—choosing to drop tables on the target for a clean start and setting our parallelism to 8 threads to speed things up.</a:t>
            </a:r>
            <a:br>
              <a:rPr lang="en">
                <a:solidFill>
                  <a:schemeClr val="dk1"/>
                </a:solidFill>
              </a:rPr>
            </a:br>
            <a:r>
              <a:rPr lang="en">
                <a:solidFill>
                  <a:schemeClr val="dk1"/>
                </a:solidFill>
              </a:rPr>
              <a:t>+4</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Observability: Finally, we don’t just hit 'run' and hope for the best. We use </a:t>
            </a:r>
            <a:r>
              <a:rPr b="1" lang="en">
                <a:solidFill>
                  <a:schemeClr val="dk1"/>
                </a:solidFill>
              </a:rPr>
              <a:t>CloudWatch logs and metrics</a:t>
            </a:r>
            <a:r>
              <a:rPr lang="en">
                <a:solidFill>
                  <a:schemeClr val="dk1"/>
                </a:solidFill>
              </a:rPr>
              <a:t> to monitor the migration's progress, validate row counts, and troubleshoot any connectivity issues in real-time.</a:t>
            </a:r>
            <a:br>
              <a:rPr lang="en">
                <a:solidFill>
                  <a:schemeClr val="dk1"/>
                </a:solidFill>
              </a:rPr>
            </a:br>
            <a:r>
              <a:rPr lang="en">
                <a:solidFill>
                  <a:schemeClr val="dk1"/>
                </a:solidFill>
              </a:rPr>
              <a:t>+3</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3cb20a1bcac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3cb20a1bcac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3cb20a1bcac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3cb20a1bcac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the tradeoffs. The key is: we wanted minimal downtime without building/operating a custom replication pipeline.</a:t>
            </a:r>
            <a:endParaRPr/>
          </a:p>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What is </a:t>
            </a:r>
            <a:r>
              <a:rPr b="1" lang="en" sz="1300">
                <a:solidFill>
                  <a:srgbClr val="188038"/>
                </a:solidFill>
                <a:latin typeface="Roboto Mono"/>
                <a:ea typeface="Roboto Mono"/>
                <a:cs typeface="Roboto Mono"/>
                <a:sym typeface="Roboto Mono"/>
              </a:rPr>
              <a:t>pg_dump</a:t>
            </a:r>
            <a:r>
              <a:rPr b="1" lang="en" sz="1300">
                <a:solidFill>
                  <a:schemeClr val="dk1"/>
                </a:solidFill>
              </a:rPr>
              <a:t>?</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It is a utility for backing up a PostgreSQL database. It creates a file (script or archive) that contains the table structures and the data itself.</a:t>
            </a:r>
            <a:endParaRPr>
              <a:solidFill>
                <a:schemeClr val="dk1"/>
              </a:solidFill>
            </a:endParaRPr>
          </a:p>
          <a:p>
            <a:pPr indent="0" lvl="0" marL="0" rtl="0" algn="l">
              <a:spcBef>
                <a:spcPts val="1200"/>
              </a:spcBef>
              <a:spcAft>
                <a:spcPts val="0"/>
              </a:spcAft>
              <a:buClr>
                <a:schemeClr val="dk1"/>
              </a:buClr>
              <a:buSzPts val="1100"/>
              <a:buFont typeface="Arial"/>
              <a:buNone/>
            </a:pPr>
            <a:r>
              <a:rPr b="1" lang="en">
                <a:solidFill>
                  <a:schemeClr val="dk1"/>
                </a:solidFill>
              </a:rPr>
              <a:t>Simple &amp; Reliable:</a:t>
            </a:r>
            <a:r>
              <a:rPr lang="en">
                <a:solidFill>
                  <a:schemeClr val="dk1"/>
                </a:solidFill>
              </a:rPr>
              <a:t> It’s a native tool that everyone knows. If the database is small, it’s often the fastest way to move.</a:t>
            </a:r>
            <a:endParaRPr>
              <a:solidFill>
                <a:schemeClr val="dk1"/>
              </a:solidFill>
            </a:endParaRPr>
          </a:p>
          <a:p>
            <a:pPr indent="0" lvl="0" marL="0" rtl="0" algn="l">
              <a:spcBef>
                <a:spcPts val="0"/>
              </a:spcBef>
              <a:spcAft>
                <a:spcPts val="0"/>
              </a:spcAft>
              <a:buNone/>
            </a:pPr>
            <a:r>
              <a:rPr b="1" lang="en">
                <a:solidFill>
                  <a:schemeClr val="dk1"/>
                </a:solidFill>
              </a:rPr>
              <a:t>Schema Accuracy:</a:t>
            </a:r>
            <a:r>
              <a:rPr lang="en">
                <a:solidFill>
                  <a:schemeClr val="dk1"/>
                </a:solidFill>
              </a:rPr>
              <a:t> Unlike DMS (which can sometimes struggle with secondary objects like indexes and triggers), </a:t>
            </a:r>
            <a:r>
              <a:rPr lang="en">
                <a:solidFill>
                  <a:srgbClr val="188038"/>
                </a:solidFill>
                <a:latin typeface="Roboto Mono"/>
                <a:ea typeface="Roboto Mono"/>
                <a:cs typeface="Roboto Mono"/>
                <a:sym typeface="Roboto Mono"/>
              </a:rPr>
              <a:t>pg_dump</a:t>
            </a:r>
            <a:r>
              <a:rPr lang="en">
                <a:solidFill>
                  <a:schemeClr val="dk1"/>
                </a:solidFill>
              </a:rPr>
              <a:t> captures the </a:t>
            </a:r>
            <a:r>
              <a:rPr i="1" lang="en">
                <a:solidFill>
                  <a:schemeClr val="dk1"/>
                </a:solidFill>
              </a:rPr>
              <a:t>entire</a:t>
            </a:r>
            <a:r>
              <a:rPr lang="en">
                <a:solidFill>
                  <a:schemeClr val="dk1"/>
                </a:solidFill>
              </a:rPr>
              <a:t> schema perfectly.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Why it failed for your "Production" needs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The "Stop the World" Requirement:</a:t>
            </a:r>
            <a:r>
              <a:rPr lang="en">
                <a:solidFill>
                  <a:schemeClr val="dk1"/>
                </a:solidFill>
              </a:rPr>
              <a:t> To ensure no data is lost, you must stop all writes to the source database before starting the dump. If your database is 100GB, that dump and subsequent restore could take hours—meaning your Auth service is down that entire time.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Single-Threaded Bottleneck:</a:t>
            </a:r>
            <a:r>
              <a:rPr lang="en">
                <a:solidFill>
                  <a:schemeClr val="dk1"/>
                </a:solidFill>
              </a:rPr>
              <a:t> By default, standard </a:t>
            </a:r>
            <a:r>
              <a:rPr lang="en">
                <a:solidFill>
                  <a:srgbClr val="188038"/>
                </a:solidFill>
                <a:latin typeface="Roboto Mono"/>
                <a:ea typeface="Roboto Mono"/>
                <a:cs typeface="Roboto Mono"/>
                <a:sym typeface="Roboto Mono"/>
              </a:rPr>
              <a:t>pg_dump</a:t>
            </a:r>
            <a:r>
              <a:rPr lang="en">
                <a:solidFill>
                  <a:schemeClr val="dk1"/>
                </a:solidFill>
              </a:rPr>
              <a:t> is single-threaded. While there is a directory format (</a:t>
            </a:r>
            <a:r>
              <a:rPr lang="en">
                <a:solidFill>
                  <a:srgbClr val="188038"/>
                </a:solidFill>
                <a:latin typeface="Roboto Mono"/>
                <a:ea typeface="Roboto Mono"/>
                <a:cs typeface="Roboto Mono"/>
                <a:sym typeface="Roboto Mono"/>
              </a:rPr>
              <a:t>-Fd</a:t>
            </a:r>
            <a:r>
              <a:rPr lang="en">
                <a:solidFill>
                  <a:schemeClr val="dk1"/>
                </a:solidFill>
              </a:rPr>
              <a:t>) that allows parallel jobs, it is still significantly slower than the multi-threaded "Number of Jobs" parallelism you used in DMS (which you set to </a:t>
            </a:r>
            <a:r>
              <a:rPr b="1" lang="en">
                <a:solidFill>
                  <a:schemeClr val="dk1"/>
                </a:solidFill>
              </a:rPr>
              <a:t>8 threads</a:t>
            </a:r>
            <a:r>
              <a:rPr lang="en">
                <a:solidFill>
                  <a:schemeClr val="dk1"/>
                </a:solidFill>
              </a:rPr>
              <a:t>).</a:t>
            </a:r>
            <a:br>
              <a:rPr lang="en">
                <a:solidFill>
                  <a:schemeClr val="dk1"/>
                </a:solidFill>
              </a:rPr>
            </a:br>
            <a:r>
              <a:rPr lang="en">
                <a:solidFill>
                  <a:schemeClr val="dk1"/>
                </a:solidFill>
              </a:rPr>
              <a:t>+1</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Network Fragility:</a:t>
            </a:r>
            <a:r>
              <a:rPr lang="en">
                <a:solidFill>
                  <a:schemeClr val="dk1"/>
                </a:solidFill>
              </a:rPr>
              <a:t> If a </a:t>
            </a:r>
            <a:r>
              <a:rPr lang="en">
                <a:solidFill>
                  <a:srgbClr val="188038"/>
                </a:solidFill>
                <a:latin typeface="Roboto Mono"/>
                <a:ea typeface="Roboto Mono"/>
                <a:cs typeface="Roboto Mono"/>
                <a:sym typeface="Roboto Mono"/>
              </a:rPr>
              <a:t>pg_dump</a:t>
            </a:r>
            <a:r>
              <a:rPr lang="en">
                <a:solidFill>
                  <a:schemeClr val="dk1"/>
                </a:solidFill>
              </a:rPr>
              <a:t> or </a:t>
            </a:r>
            <a:r>
              <a:rPr lang="en">
                <a:solidFill>
                  <a:srgbClr val="188038"/>
                </a:solidFill>
                <a:latin typeface="Roboto Mono"/>
                <a:ea typeface="Roboto Mono"/>
                <a:cs typeface="Roboto Mono"/>
                <a:sym typeface="Roboto Mono"/>
              </a:rPr>
              <a:t>pg_restore</a:t>
            </a:r>
            <a:r>
              <a:rPr lang="en">
                <a:solidFill>
                  <a:schemeClr val="dk1"/>
                </a:solidFill>
              </a:rPr>
              <a:t> over the network fails at 99%, you usually have to start over from 0%. DMS is more resilient and provides better logging via CloudWatch for troubleshooting mid-process failures.</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Log Shipping i</a:t>
            </a:r>
            <a:r>
              <a:rPr lang="en">
                <a:solidFill>
                  <a:schemeClr val="dk1"/>
                </a:solidFill>
              </a:rPr>
              <a:t>nvolves taking the transaction logs (Write-Ahead Logs or </a:t>
            </a:r>
            <a:r>
              <a:rPr b="1" lang="en">
                <a:solidFill>
                  <a:schemeClr val="dk1"/>
                </a:solidFill>
              </a:rPr>
              <a:t>WAL</a:t>
            </a:r>
            <a:r>
              <a:rPr lang="en">
                <a:solidFill>
                  <a:schemeClr val="dk1"/>
                </a:solidFill>
              </a:rPr>
              <a:t> in Postgres) from the source and continuously applying them to a "standby" target.</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Why it is technically attractive:</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Near-Zero Downtime:</a:t>
            </a:r>
            <a:r>
              <a:rPr lang="en">
                <a:solidFill>
                  <a:schemeClr val="dk1"/>
                </a:solidFill>
              </a:rPr>
              <a:t> Because the target is constantly being updated with the latest changes, the final cutover is almost instant.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Byte-for-Byte Accuracy:</a:t>
            </a:r>
            <a:r>
              <a:rPr lang="en">
                <a:solidFill>
                  <a:schemeClr val="dk1"/>
                </a:solidFill>
              </a:rPr>
              <a:t> You aren't just moving rows; you are moving the actual physical changes to the disk, ensuring a perfect replica.</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1cd2dcdb27c_0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1cd2dcdb27c_0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“aha” moment: your migration approach is constrained by what the source DB allows. So we adapted the plan.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3cb20a1bcac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3cb20a1bcac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the tradeoffs. The key is: we wanted minimal downtime without building/operating a custom replication pipeline. AWS DMS does NOT support shared VPC subnets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Image • Black • Pink">
  <p:cSld name="CUSTOM">
    <p:bg>
      <p:bgPr>
        <a:solidFill>
          <a:schemeClr val="dk1"/>
        </a:solidFill>
      </p:bgPr>
    </p:bg>
    <p:spTree>
      <p:nvGrpSpPr>
        <p:cNvPr id="8" name="Shape 8"/>
        <p:cNvGrpSpPr/>
        <p:nvPr/>
      </p:nvGrpSpPr>
      <p:grpSpPr>
        <a:xfrm>
          <a:off x="0" y="0"/>
          <a:ext cx="0" cy="0"/>
          <a:chOff x="0" y="0"/>
          <a:chExt cx="0" cy="0"/>
        </a:xfrm>
      </p:grpSpPr>
      <p:sp>
        <p:nvSpPr>
          <p:cNvPr id="9" name="Google Shape;9;p2"/>
          <p:cNvSpPr/>
          <p:nvPr/>
        </p:nvSpPr>
        <p:spPr>
          <a:xfrm rot="5400000">
            <a:off x="1702450" y="2272800"/>
            <a:ext cx="51417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ph idx="2" type="pic"/>
          </p:nvPr>
        </p:nvSpPr>
        <p:spPr>
          <a:xfrm>
            <a:off x="4578075" y="-450"/>
            <a:ext cx="4566000" cy="5146800"/>
          </a:xfrm>
          <a:prstGeom prst="rect">
            <a:avLst/>
          </a:prstGeom>
          <a:noFill/>
          <a:ln>
            <a:noFill/>
          </a:ln>
        </p:spPr>
      </p:sp>
      <p:pic>
        <p:nvPicPr>
          <p:cNvPr id="11" name="Google Shape;11;p2"/>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12" name="Google Shape;12;p2"/>
          <p:cNvCxnSpPr/>
          <p:nvPr/>
        </p:nvCxnSpPr>
        <p:spPr>
          <a:xfrm>
            <a:off x="45720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13" name="Google Shape;13;p2"/>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 name="Google Shape;14;p2"/>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Phone • White • Pink ">
  <p:cSld name="CUSTOM_5_2">
    <p:bg>
      <p:bgPr>
        <a:solidFill>
          <a:schemeClr val="lt1"/>
        </a:solidFill>
      </p:bgPr>
    </p:bg>
    <p:spTree>
      <p:nvGrpSpPr>
        <p:cNvPr id="71" name="Shape 71"/>
        <p:cNvGrpSpPr/>
        <p:nvPr/>
      </p:nvGrpSpPr>
      <p:grpSpPr>
        <a:xfrm>
          <a:off x="0" y="0"/>
          <a:ext cx="0" cy="0"/>
          <a:chOff x="0" y="0"/>
          <a:chExt cx="0" cy="0"/>
        </a:xfrm>
      </p:grpSpPr>
      <p:sp>
        <p:nvSpPr>
          <p:cNvPr id="72" name="Google Shape;72;p11"/>
          <p:cNvSpPr/>
          <p:nvPr/>
        </p:nvSpPr>
        <p:spPr>
          <a:xfrm rot="5400000">
            <a:off x="1702450" y="2272800"/>
            <a:ext cx="5141700" cy="596100"/>
          </a:xfrm>
          <a:prstGeom prst="rect">
            <a:avLst/>
          </a:prstGeom>
          <a:gradFill>
            <a:gsLst>
              <a:gs pos="0">
                <a:schemeClr val="accent1"/>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1"/>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74" name="Google Shape;74;p11"/>
          <p:cNvCxnSpPr/>
          <p:nvPr/>
        </p:nvCxnSpPr>
        <p:spPr>
          <a:xfrm>
            <a:off x="457200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75" name="Google Shape;75;p11"/>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76" name="Google Shape;76;p11"/>
          <p:cNvSpPr/>
          <p:nvPr/>
        </p:nvSpPr>
        <p:spPr>
          <a:xfrm>
            <a:off x="55849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 Title • Subtitle • Black ">
  <p:cSld name="CUSTOM_3_2_1">
    <p:bg>
      <p:bgPr>
        <a:solidFill>
          <a:schemeClr val="dk1"/>
        </a:solidFill>
      </p:bgPr>
    </p:bg>
    <p:spTree>
      <p:nvGrpSpPr>
        <p:cNvPr id="838" name="Shape 838"/>
        <p:cNvGrpSpPr/>
        <p:nvPr/>
      </p:nvGrpSpPr>
      <p:grpSpPr>
        <a:xfrm>
          <a:off x="0" y="0"/>
          <a:ext cx="0" cy="0"/>
          <a:chOff x="0" y="0"/>
          <a:chExt cx="0" cy="0"/>
        </a:xfrm>
      </p:grpSpPr>
      <p:sp>
        <p:nvSpPr>
          <p:cNvPr id="839" name="Google Shape;839;p101"/>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840" name="Google Shape;840;p101"/>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cxnSp>
        <p:nvCxnSpPr>
          <p:cNvPr id="841" name="Google Shape;841;p101"/>
          <p:cNvCxnSpPr/>
          <p:nvPr/>
        </p:nvCxnSpPr>
        <p:spPr>
          <a:xfrm>
            <a:off x="0" y="110493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842" name="Google Shape;842;p101"/>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sp>
        <p:nvSpPr>
          <p:cNvPr id="843" name="Google Shape;843;p101"/>
          <p:cNvSpPr txBox="1"/>
          <p:nvPr>
            <p:ph idx="3" type="body"/>
          </p:nvPr>
        </p:nvSpPr>
        <p:spPr>
          <a:xfrm>
            <a:off x="236625" y="1364600"/>
            <a:ext cx="8667000" cy="3426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SzPts val="1300"/>
              <a:buChar char="●"/>
              <a:defRPr sz="1300"/>
            </a:lvl1pPr>
            <a:lvl2pPr indent="-298450" lvl="1" marL="914400" rtl="0">
              <a:lnSpc>
                <a:spcPct val="100000"/>
              </a:lnSpc>
              <a:spcBef>
                <a:spcPts val="1000"/>
              </a:spcBef>
              <a:spcAft>
                <a:spcPts val="0"/>
              </a:spcAft>
              <a:buSzPts val="1100"/>
              <a:buChar char="○"/>
              <a:defRPr sz="1100"/>
            </a:lvl2pPr>
            <a:lvl3pPr indent="-298450" lvl="2" marL="1371600" rtl="0">
              <a:lnSpc>
                <a:spcPct val="100000"/>
              </a:lnSpc>
              <a:spcBef>
                <a:spcPts val="1000"/>
              </a:spcBef>
              <a:spcAft>
                <a:spcPts val="0"/>
              </a:spcAft>
              <a:buSzPts val="1100"/>
              <a:buChar char="■"/>
              <a:defRPr sz="1100"/>
            </a:lvl3pPr>
            <a:lvl4pPr indent="-298450" lvl="3" marL="1828800" rtl="0">
              <a:lnSpc>
                <a:spcPct val="100000"/>
              </a:lnSpc>
              <a:spcBef>
                <a:spcPts val="1000"/>
              </a:spcBef>
              <a:spcAft>
                <a:spcPts val="0"/>
              </a:spcAft>
              <a:buSzPts val="1100"/>
              <a:buChar char="●"/>
              <a:defRPr sz="1100"/>
            </a:lvl4pPr>
            <a:lvl5pPr indent="-298450" lvl="4" marL="2286000" rtl="0">
              <a:lnSpc>
                <a:spcPct val="100000"/>
              </a:lnSpc>
              <a:spcBef>
                <a:spcPts val="1000"/>
              </a:spcBef>
              <a:spcAft>
                <a:spcPts val="0"/>
              </a:spcAft>
              <a:buSzPts val="1100"/>
              <a:buChar char="○"/>
              <a:defRPr sz="1100"/>
            </a:lvl5pPr>
            <a:lvl6pPr indent="-298450" lvl="5" marL="2743200" rtl="0">
              <a:lnSpc>
                <a:spcPct val="100000"/>
              </a:lnSpc>
              <a:spcBef>
                <a:spcPts val="1000"/>
              </a:spcBef>
              <a:spcAft>
                <a:spcPts val="0"/>
              </a:spcAft>
              <a:buSzPts val="1100"/>
              <a:buChar char="■"/>
              <a:defRPr sz="1100"/>
            </a:lvl6pPr>
            <a:lvl7pPr indent="-298450" lvl="6" marL="3200400" rtl="0">
              <a:lnSpc>
                <a:spcPct val="100000"/>
              </a:lnSpc>
              <a:spcBef>
                <a:spcPts val="1000"/>
              </a:spcBef>
              <a:spcAft>
                <a:spcPts val="0"/>
              </a:spcAft>
              <a:buSzPts val="1100"/>
              <a:buChar char="●"/>
              <a:defRPr sz="1100"/>
            </a:lvl7pPr>
            <a:lvl8pPr indent="-298450" lvl="7" marL="3657600" rtl="0">
              <a:lnSpc>
                <a:spcPct val="100000"/>
              </a:lnSpc>
              <a:spcBef>
                <a:spcPts val="1000"/>
              </a:spcBef>
              <a:spcAft>
                <a:spcPts val="0"/>
              </a:spcAft>
              <a:buSzPts val="1100"/>
              <a:buChar char="○"/>
              <a:defRPr sz="1100"/>
            </a:lvl8pPr>
            <a:lvl9pPr indent="-298450" lvl="8" marL="4114800" rtl="0">
              <a:lnSpc>
                <a:spcPct val="100000"/>
              </a:lnSpc>
              <a:spcBef>
                <a:spcPts val="1000"/>
              </a:spcBef>
              <a:spcAft>
                <a:spcPts val="1000"/>
              </a:spcAft>
              <a:buSzPts val="1100"/>
              <a:buChar char="■"/>
              <a:defRPr sz="11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 Title • Subtitle • White">
  <p:cSld name="CUSTOM_3_2_1_1">
    <p:bg>
      <p:bgPr>
        <a:solidFill>
          <a:schemeClr val="lt1"/>
        </a:solidFill>
      </p:bgPr>
    </p:bg>
    <p:spTree>
      <p:nvGrpSpPr>
        <p:cNvPr id="844" name="Shape 844"/>
        <p:cNvGrpSpPr/>
        <p:nvPr/>
      </p:nvGrpSpPr>
      <p:grpSpPr>
        <a:xfrm>
          <a:off x="0" y="0"/>
          <a:ext cx="0" cy="0"/>
          <a:chOff x="0" y="0"/>
          <a:chExt cx="0" cy="0"/>
        </a:xfrm>
      </p:grpSpPr>
      <p:sp>
        <p:nvSpPr>
          <p:cNvPr id="845" name="Google Shape;845;p102"/>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846" name="Google Shape;846;p102"/>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cxnSp>
        <p:nvCxnSpPr>
          <p:cNvPr id="847" name="Google Shape;847;p102"/>
          <p:cNvCxnSpPr/>
          <p:nvPr/>
        </p:nvCxnSpPr>
        <p:spPr>
          <a:xfrm>
            <a:off x="0" y="110493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848" name="Google Shape;848;p102"/>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sp>
        <p:nvSpPr>
          <p:cNvPr id="849" name="Google Shape;849;p102"/>
          <p:cNvSpPr txBox="1"/>
          <p:nvPr>
            <p:ph idx="3" type="body"/>
          </p:nvPr>
        </p:nvSpPr>
        <p:spPr>
          <a:xfrm>
            <a:off x="236625" y="1364600"/>
            <a:ext cx="8667000" cy="3426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id • Title • Subtitle • 1 • Black ">
  <p:cSld name="CUSTOM_3_1">
    <p:bg>
      <p:bgPr>
        <a:solidFill>
          <a:schemeClr val="dk1"/>
        </a:solidFill>
      </p:bgPr>
    </p:bg>
    <p:spTree>
      <p:nvGrpSpPr>
        <p:cNvPr id="850" name="Shape 850"/>
        <p:cNvGrpSpPr/>
        <p:nvPr/>
      </p:nvGrpSpPr>
      <p:grpSpPr>
        <a:xfrm>
          <a:off x="0" y="0"/>
          <a:ext cx="0" cy="0"/>
          <a:chOff x="0" y="0"/>
          <a:chExt cx="0" cy="0"/>
        </a:xfrm>
      </p:grpSpPr>
      <p:sp>
        <p:nvSpPr>
          <p:cNvPr id="851" name="Google Shape;851;p103"/>
          <p:cNvSpPr txBox="1"/>
          <p:nvPr>
            <p:ph type="title"/>
          </p:nvPr>
        </p:nvSpPr>
        <p:spPr>
          <a:xfrm>
            <a:off x="236725" y="240300"/>
            <a:ext cx="40905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852" name="Google Shape;852;p103"/>
          <p:cNvSpPr txBox="1"/>
          <p:nvPr>
            <p:ph idx="2" type="title"/>
          </p:nvPr>
        </p:nvSpPr>
        <p:spPr>
          <a:xfrm>
            <a:off x="236725" y="644800"/>
            <a:ext cx="40905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sp>
        <p:nvSpPr>
          <p:cNvPr id="853" name="Google Shape;853;p103"/>
          <p:cNvSpPr txBox="1"/>
          <p:nvPr>
            <p:ph idx="1" type="body"/>
          </p:nvPr>
        </p:nvSpPr>
        <p:spPr>
          <a:xfrm>
            <a:off x="236625" y="1254947"/>
            <a:ext cx="4090500" cy="27141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1000"/>
              </a:spcBef>
              <a:spcAft>
                <a:spcPts val="0"/>
              </a:spcAft>
              <a:buClr>
                <a:schemeClr val="lt1"/>
              </a:buClr>
              <a:buSzPts val="1100"/>
              <a:buChar char="○"/>
              <a:defRPr sz="1100">
                <a:solidFill>
                  <a:schemeClr val="lt1"/>
                </a:solidFill>
              </a:defRPr>
            </a:lvl2pPr>
            <a:lvl3pPr indent="-298450" lvl="2" marL="1371600" rtl="0">
              <a:lnSpc>
                <a:spcPct val="100000"/>
              </a:lnSpc>
              <a:spcBef>
                <a:spcPts val="1000"/>
              </a:spcBef>
              <a:spcAft>
                <a:spcPts val="0"/>
              </a:spcAft>
              <a:buClr>
                <a:schemeClr val="lt1"/>
              </a:buClr>
              <a:buSzPts val="1100"/>
              <a:buChar char="■"/>
              <a:defRPr sz="1100">
                <a:solidFill>
                  <a:schemeClr val="lt1"/>
                </a:solidFill>
              </a:defRPr>
            </a:lvl3pPr>
            <a:lvl4pPr indent="-298450" lvl="3" marL="1828800" rtl="0">
              <a:lnSpc>
                <a:spcPct val="100000"/>
              </a:lnSpc>
              <a:spcBef>
                <a:spcPts val="1000"/>
              </a:spcBef>
              <a:spcAft>
                <a:spcPts val="0"/>
              </a:spcAft>
              <a:buClr>
                <a:schemeClr val="lt1"/>
              </a:buClr>
              <a:buSzPts val="1100"/>
              <a:buChar char="●"/>
              <a:defRPr sz="1100">
                <a:solidFill>
                  <a:schemeClr val="lt1"/>
                </a:solidFill>
              </a:defRPr>
            </a:lvl4pPr>
            <a:lvl5pPr indent="-298450" lvl="4" marL="2286000" rtl="0">
              <a:lnSpc>
                <a:spcPct val="100000"/>
              </a:lnSpc>
              <a:spcBef>
                <a:spcPts val="1000"/>
              </a:spcBef>
              <a:spcAft>
                <a:spcPts val="0"/>
              </a:spcAft>
              <a:buClr>
                <a:schemeClr val="lt1"/>
              </a:buClr>
              <a:buSzPts val="1100"/>
              <a:buChar char="○"/>
              <a:defRPr sz="1100">
                <a:solidFill>
                  <a:schemeClr val="lt1"/>
                </a:solidFill>
              </a:defRPr>
            </a:lvl5pPr>
            <a:lvl6pPr indent="-298450" lvl="5" marL="2743200" rtl="0">
              <a:lnSpc>
                <a:spcPct val="100000"/>
              </a:lnSpc>
              <a:spcBef>
                <a:spcPts val="1000"/>
              </a:spcBef>
              <a:spcAft>
                <a:spcPts val="0"/>
              </a:spcAft>
              <a:buClr>
                <a:schemeClr val="lt1"/>
              </a:buClr>
              <a:buSzPts val="1100"/>
              <a:buChar char="■"/>
              <a:defRPr sz="1100">
                <a:solidFill>
                  <a:schemeClr val="lt1"/>
                </a:solidFill>
              </a:defRPr>
            </a:lvl6pPr>
            <a:lvl7pPr indent="-298450" lvl="6" marL="3200400" rtl="0">
              <a:lnSpc>
                <a:spcPct val="100000"/>
              </a:lnSpc>
              <a:spcBef>
                <a:spcPts val="1000"/>
              </a:spcBef>
              <a:spcAft>
                <a:spcPts val="0"/>
              </a:spcAft>
              <a:buClr>
                <a:schemeClr val="lt1"/>
              </a:buClr>
              <a:buSzPts val="1100"/>
              <a:buChar char="●"/>
              <a:defRPr sz="1100">
                <a:solidFill>
                  <a:schemeClr val="lt1"/>
                </a:solidFill>
              </a:defRPr>
            </a:lvl7pPr>
            <a:lvl8pPr indent="-298450" lvl="7" marL="3657600" rtl="0">
              <a:lnSpc>
                <a:spcPct val="100000"/>
              </a:lnSpc>
              <a:spcBef>
                <a:spcPts val="1000"/>
              </a:spcBef>
              <a:spcAft>
                <a:spcPts val="0"/>
              </a:spcAft>
              <a:buClr>
                <a:schemeClr val="lt1"/>
              </a:buClr>
              <a:buSzPts val="1100"/>
              <a:buChar char="○"/>
              <a:defRPr sz="1100">
                <a:solidFill>
                  <a:schemeClr val="lt1"/>
                </a:solidFill>
              </a:defRPr>
            </a:lvl8pPr>
            <a:lvl9pPr indent="-298450" lvl="8" marL="4114800" rtl="0">
              <a:lnSpc>
                <a:spcPct val="100000"/>
              </a:lnSpc>
              <a:spcBef>
                <a:spcPts val="1000"/>
              </a:spcBef>
              <a:spcAft>
                <a:spcPts val="1000"/>
              </a:spcAft>
              <a:buClr>
                <a:schemeClr val="lt1"/>
              </a:buClr>
              <a:buSzPts val="1100"/>
              <a:buChar char="■"/>
              <a:defRPr sz="1100">
                <a:solidFill>
                  <a:schemeClr val="lt1"/>
                </a:solidFill>
              </a:defRPr>
            </a:lvl9pPr>
          </a:lstStyle>
          <a:p/>
        </p:txBody>
      </p:sp>
      <p:cxnSp>
        <p:nvCxnSpPr>
          <p:cNvPr id="854" name="Google Shape;854;p103"/>
          <p:cNvCxnSpPr/>
          <p:nvPr/>
        </p:nvCxnSpPr>
        <p:spPr>
          <a:xfrm>
            <a:off x="457196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855" name="Google Shape;855;p103"/>
          <p:cNvSpPr txBox="1"/>
          <p:nvPr>
            <p:ph idx="3" type="subTitle"/>
          </p:nvPr>
        </p:nvSpPr>
        <p:spPr>
          <a:xfrm>
            <a:off x="240300" y="4791050"/>
            <a:ext cx="40905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id • Title • Subtitle • 1 • White">
  <p:cSld name="CUSTOM_3_1_5">
    <p:bg>
      <p:bgPr>
        <a:solidFill>
          <a:schemeClr val="lt1"/>
        </a:solidFill>
      </p:bgPr>
    </p:bg>
    <p:spTree>
      <p:nvGrpSpPr>
        <p:cNvPr id="856" name="Shape 856"/>
        <p:cNvGrpSpPr/>
        <p:nvPr/>
      </p:nvGrpSpPr>
      <p:grpSpPr>
        <a:xfrm>
          <a:off x="0" y="0"/>
          <a:ext cx="0" cy="0"/>
          <a:chOff x="0" y="0"/>
          <a:chExt cx="0" cy="0"/>
        </a:xfrm>
      </p:grpSpPr>
      <p:sp>
        <p:nvSpPr>
          <p:cNvPr id="857" name="Google Shape;857;p104"/>
          <p:cNvSpPr txBox="1"/>
          <p:nvPr>
            <p:ph type="title"/>
          </p:nvPr>
        </p:nvSpPr>
        <p:spPr>
          <a:xfrm>
            <a:off x="236725" y="240300"/>
            <a:ext cx="40905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858" name="Google Shape;858;p104"/>
          <p:cNvSpPr txBox="1"/>
          <p:nvPr>
            <p:ph idx="2" type="title"/>
          </p:nvPr>
        </p:nvSpPr>
        <p:spPr>
          <a:xfrm>
            <a:off x="236725" y="644800"/>
            <a:ext cx="40905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sp>
        <p:nvSpPr>
          <p:cNvPr id="859" name="Google Shape;859;p104"/>
          <p:cNvSpPr txBox="1"/>
          <p:nvPr>
            <p:ph idx="1" type="body"/>
          </p:nvPr>
        </p:nvSpPr>
        <p:spPr>
          <a:xfrm>
            <a:off x="236625" y="1254947"/>
            <a:ext cx="4090500" cy="27141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cxnSp>
        <p:nvCxnSpPr>
          <p:cNvPr id="860" name="Google Shape;860;p104"/>
          <p:cNvCxnSpPr/>
          <p:nvPr/>
        </p:nvCxnSpPr>
        <p:spPr>
          <a:xfrm>
            <a:off x="457196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861" name="Google Shape;861;p104"/>
          <p:cNvSpPr txBox="1"/>
          <p:nvPr>
            <p:ph idx="3" type="subTitle"/>
          </p:nvPr>
        </p:nvSpPr>
        <p:spPr>
          <a:xfrm>
            <a:off x="240300" y="4791050"/>
            <a:ext cx="40905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id • Title • 2 • Black ">
  <p:cSld name="CUSTOM_3_1_4">
    <p:bg>
      <p:bgPr>
        <a:solidFill>
          <a:schemeClr val="dk1"/>
        </a:solidFill>
      </p:bgPr>
    </p:bg>
    <p:spTree>
      <p:nvGrpSpPr>
        <p:cNvPr id="862" name="Shape 862"/>
        <p:cNvGrpSpPr/>
        <p:nvPr/>
      </p:nvGrpSpPr>
      <p:grpSpPr>
        <a:xfrm>
          <a:off x="0" y="0"/>
          <a:ext cx="0" cy="0"/>
          <a:chOff x="0" y="0"/>
          <a:chExt cx="0" cy="0"/>
        </a:xfrm>
      </p:grpSpPr>
      <p:cxnSp>
        <p:nvCxnSpPr>
          <p:cNvPr id="863" name="Google Shape;863;p105"/>
          <p:cNvCxnSpPr/>
          <p:nvPr/>
        </p:nvCxnSpPr>
        <p:spPr>
          <a:xfrm>
            <a:off x="4571950" y="781955"/>
            <a:ext cx="0" cy="4379700"/>
          </a:xfrm>
          <a:prstGeom prst="straightConnector1">
            <a:avLst/>
          </a:prstGeom>
          <a:noFill/>
          <a:ln cap="flat" cmpd="sng" w="19050">
            <a:solidFill>
              <a:schemeClr val="lt1"/>
            </a:solidFill>
            <a:prstDash val="solid"/>
            <a:miter lim="800000"/>
            <a:headEnd len="sm" w="sm" type="none"/>
            <a:tailEnd len="sm" w="sm" type="none"/>
          </a:ln>
        </p:spPr>
      </p:cxnSp>
      <p:sp>
        <p:nvSpPr>
          <p:cNvPr id="864" name="Google Shape;864;p105"/>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cxnSp>
        <p:nvCxnSpPr>
          <p:cNvPr id="865" name="Google Shape;865;p105"/>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866" name="Google Shape;866;p105"/>
          <p:cNvSpPr txBox="1"/>
          <p:nvPr>
            <p:ph idx="1" type="body"/>
          </p:nvPr>
        </p:nvSpPr>
        <p:spPr>
          <a:xfrm>
            <a:off x="236625" y="1041650"/>
            <a:ext cx="4090500" cy="3861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1000"/>
              </a:spcBef>
              <a:spcAft>
                <a:spcPts val="0"/>
              </a:spcAft>
              <a:buClr>
                <a:schemeClr val="lt1"/>
              </a:buClr>
              <a:buSzPts val="1100"/>
              <a:buChar char="○"/>
              <a:defRPr sz="1100">
                <a:solidFill>
                  <a:schemeClr val="lt1"/>
                </a:solidFill>
              </a:defRPr>
            </a:lvl2pPr>
            <a:lvl3pPr indent="-298450" lvl="2" marL="1371600" rtl="0">
              <a:lnSpc>
                <a:spcPct val="100000"/>
              </a:lnSpc>
              <a:spcBef>
                <a:spcPts val="1000"/>
              </a:spcBef>
              <a:spcAft>
                <a:spcPts val="0"/>
              </a:spcAft>
              <a:buClr>
                <a:schemeClr val="lt1"/>
              </a:buClr>
              <a:buSzPts val="1100"/>
              <a:buChar char="■"/>
              <a:defRPr sz="1100">
                <a:solidFill>
                  <a:schemeClr val="lt1"/>
                </a:solidFill>
              </a:defRPr>
            </a:lvl3pPr>
            <a:lvl4pPr indent="-298450" lvl="3" marL="1828800" rtl="0">
              <a:lnSpc>
                <a:spcPct val="100000"/>
              </a:lnSpc>
              <a:spcBef>
                <a:spcPts val="1000"/>
              </a:spcBef>
              <a:spcAft>
                <a:spcPts val="0"/>
              </a:spcAft>
              <a:buClr>
                <a:schemeClr val="lt1"/>
              </a:buClr>
              <a:buSzPts val="1100"/>
              <a:buChar char="●"/>
              <a:defRPr sz="1100">
                <a:solidFill>
                  <a:schemeClr val="lt1"/>
                </a:solidFill>
              </a:defRPr>
            </a:lvl4pPr>
            <a:lvl5pPr indent="-298450" lvl="4" marL="2286000" rtl="0">
              <a:lnSpc>
                <a:spcPct val="100000"/>
              </a:lnSpc>
              <a:spcBef>
                <a:spcPts val="1000"/>
              </a:spcBef>
              <a:spcAft>
                <a:spcPts val="0"/>
              </a:spcAft>
              <a:buClr>
                <a:schemeClr val="lt1"/>
              </a:buClr>
              <a:buSzPts val="1100"/>
              <a:buChar char="○"/>
              <a:defRPr sz="1100">
                <a:solidFill>
                  <a:schemeClr val="lt1"/>
                </a:solidFill>
              </a:defRPr>
            </a:lvl5pPr>
            <a:lvl6pPr indent="-298450" lvl="5" marL="2743200" rtl="0">
              <a:lnSpc>
                <a:spcPct val="100000"/>
              </a:lnSpc>
              <a:spcBef>
                <a:spcPts val="1000"/>
              </a:spcBef>
              <a:spcAft>
                <a:spcPts val="0"/>
              </a:spcAft>
              <a:buClr>
                <a:schemeClr val="lt1"/>
              </a:buClr>
              <a:buSzPts val="1100"/>
              <a:buChar char="■"/>
              <a:defRPr sz="1100">
                <a:solidFill>
                  <a:schemeClr val="lt1"/>
                </a:solidFill>
              </a:defRPr>
            </a:lvl6pPr>
            <a:lvl7pPr indent="-298450" lvl="6" marL="3200400" rtl="0">
              <a:lnSpc>
                <a:spcPct val="100000"/>
              </a:lnSpc>
              <a:spcBef>
                <a:spcPts val="1000"/>
              </a:spcBef>
              <a:spcAft>
                <a:spcPts val="0"/>
              </a:spcAft>
              <a:buClr>
                <a:schemeClr val="lt1"/>
              </a:buClr>
              <a:buSzPts val="1100"/>
              <a:buChar char="●"/>
              <a:defRPr sz="1100">
                <a:solidFill>
                  <a:schemeClr val="lt1"/>
                </a:solidFill>
              </a:defRPr>
            </a:lvl7pPr>
            <a:lvl8pPr indent="-298450" lvl="7" marL="3657600" rtl="0">
              <a:lnSpc>
                <a:spcPct val="100000"/>
              </a:lnSpc>
              <a:spcBef>
                <a:spcPts val="1000"/>
              </a:spcBef>
              <a:spcAft>
                <a:spcPts val="0"/>
              </a:spcAft>
              <a:buClr>
                <a:schemeClr val="lt1"/>
              </a:buClr>
              <a:buSzPts val="1100"/>
              <a:buChar char="○"/>
              <a:defRPr sz="1100">
                <a:solidFill>
                  <a:schemeClr val="lt1"/>
                </a:solidFill>
              </a:defRPr>
            </a:lvl8pPr>
            <a:lvl9pPr indent="-298450" lvl="8" marL="4114800" rtl="0">
              <a:lnSpc>
                <a:spcPct val="100000"/>
              </a:lnSpc>
              <a:spcBef>
                <a:spcPts val="1000"/>
              </a:spcBef>
              <a:spcAft>
                <a:spcPts val="1000"/>
              </a:spcAft>
              <a:buClr>
                <a:schemeClr val="lt1"/>
              </a:buClr>
              <a:buSzPts val="1100"/>
              <a:buChar char="■"/>
              <a:defRPr sz="1100">
                <a:solidFill>
                  <a:schemeClr val="lt1"/>
                </a:solidFill>
              </a:defRPr>
            </a:lvl9pPr>
          </a:lstStyle>
          <a:p/>
        </p:txBody>
      </p:sp>
      <p:sp>
        <p:nvSpPr>
          <p:cNvPr id="867" name="Google Shape;867;p105"/>
          <p:cNvSpPr txBox="1"/>
          <p:nvPr>
            <p:ph idx="2" type="body"/>
          </p:nvPr>
        </p:nvSpPr>
        <p:spPr>
          <a:xfrm>
            <a:off x="4816775" y="1041650"/>
            <a:ext cx="4090500" cy="3861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1000"/>
              </a:spcBef>
              <a:spcAft>
                <a:spcPts val="0"/>
              </a:spcAft>
              <a:buClr>
                <a:schemeClr val="lt1"/>
              </a:buClr>
              <a:buSzPts val="1100"/>
              <a:buChar char="○"/>
              <a:defRPr sz="1100">
                <a:solidFill>
                  <a:schemeClr val="lt1"/>
                </a:solidFill>
              </a:defRPr>
            </a:lvl2pPr>
            <a:lvl3pPr indent="-298450" lvl="2" marL="1371600" rtl="0">
              <a:lnSpc>
                <a:spcPct val="100000"/>
              </a:lnSpc>
              <a:spcBef>
                <a:spcPts val="1000"/>
              </a:spcBef>
              <a:spcAft>
                <a:spcPts val="0"/>
              </a:spcAft>
              <a:buClr>
                <a:schemeClr val="lt1"/>
              </a:buClr>
              <a:buSzPts val="1100"/>
              <a:buChar char="■"/>
              <a:defRPr sz="1100">
                <a:solidFill>
                  <a:schemeClr val="lt1"/>
                </a:solidFill>
              </a:defRPr>
            </a:lvl3pPr>
            <a:lvl4pPr indent="-298450" lvl="3" marL="1828800" rtl="0">
              <a:lnSpc>
                <a:spcPct val="100000"/>
              </a:lnSpc>
              <a:spcBef>
                <a:spcPts val="1000"/>
              </a:spcBef>
              <a:spcAft>
                <a:spcPts val="0"/>
              </a:spcAft>
              <a:buClr>
                <a:schemeClr val="lt1"/>
              </a:buClr>
              <a:buSzPts val="1100"/>
              <a:buChar char="●"/>
              <a:defRPr sz="1100">
                <a:solidFill>
                  <a:schemeClr val="lt1"/>
                </a:solidFill>
              </a:defRPr>
            </a:lvl4pPr>
            <a:lvl5pPr indent="-298450" lvl="4" marL="2286000" rtl="0">
              <a:lnSpc>
                <a:spcPct val="100000"/>
              </a:lnSpc>
              <a:spcBef>
                <a:spcPts val="1000"/>
              </a:spcBef>
              <a:spcAft>
                <a:spcPts val="0"/>
              </a:spcAft>
              <a:buClr>
                <a:schemeClr val="lt1"/>
              </a:buClr>
              <a:buSzPts val="1100"/>
              <a:buChar char="○"/>
              <a:defRPr sz="1100">
                <a:solidFill>
                  <a:schemeClr val="lt1"/>
                </a:solidFill>
              </a:defRPr>
            </a:lvl5pPr>
            <a:lvl6pPr indent="-298450" lvl="5" marL="2743200" rtl="0">
              <a:lnSpc>
                <a:spcPct val="100000"/>
              </a:lnSpc>
              <a:spcBef>
                <a:spcPts val="1000"/>
              </a:spcBef>
              <a:spcAft>
                <a:spcPts val="0"/>
              </a:spcAft>
              <a:buClr>
                <a:schemeClr val="lt1"/>
              </a:buClr>
              <a:buSzPts val="1100"/>
              <a:buChar char="■"/>
              <a:defRPr sz="1100">
                <a:solidFill>
                  <a:schemeClr val="lt1"/>
                </a:solidFill>
              </a:defRPr>
            </a:lvl6pPr>
            <a:lvl7pPr indent="-298450" lvl="6" marL="3200400" rtl="0">
              <a:lnSpc>
                <a:spcPct val="100000"/>
              </a:lnSpc>
              <a:spcBef>
                <a:spcPts val="1000"/>
              </a:spcBef>
              <a:spcAft>
                <a:spcPts val="0"/>
              </a:spcAft>
              <a:buClr>
                <a:schemeClr val="lt1"/>
              </a:buClr>
              <a:buSzPts val="1100"/>
              <a:buChar char="●"/>
              <a:defRPr sz="1100">
                <a:solidFill>
                  <a:schemeClr val="lt1"/>
                </a:solidFill>
              </a:defRPr>
            </a:lvl7pPr>
            <a:lvl8pPr indent="-298450" lvl="7" marL="3657600" rtl="0">
              <a:lnSpc>
                <a:spcPct val="100000"/>
              </a:lnSpc>
              <a:spcBef>
                <a:spcPts val="1000"/>
              </a:spcBef>
              <a:spcAft>
                <a:spcPts val="0"/>
              </a:spcAft>
              <a:buClr>
                <a:schemeClr val="lt1"/>
              </a:buClr>
              <a:buSzPts val="1100"/>
              <a:buChar char="○"/>
              <a:defRPr sz="1100">
                <a:solidFill>
                  <a:schemeClr val="lt1"/>
                </a:solidFill>
              </a:defRPr>
            </a:lvl8pPr>
            <a:lvl9pPr indent="-298450" lvl="8" marL="4114800" rtl="0">
              <a:lnSpc>
                <a:spcPct val="100000"/>
              </a:lnSpc>
              <a:spcBef>
                <a:spcPts val="1000"/>
              </a:spcBef>
              <a:spcAft>
                <a:spcPts val="1000"/>
              </a:spcAft>
              <a:buClr>
                <a:schemeClr val="lt1"/>
              </a:buClr>
              <a:buSzPts val="1100"/>
              <a:buChar char="■"/>
              <a:defRPr sz="1100">
                <a:solidFill>
                  <a:schemeClr val="lt1"/>
                </a:solidFill>
              </a:defRPr>
            </a:lvl9pPr>
          </a:lstStyle>
          <a:p/>
        </p:txBody>
      </p:sp>
      <p:sp>
        <p:nvSpPr>
          <p:cNvPr id="868" name="Google Shape;868;p105"/>
          <p:cNvSpPr txBox="1"/>
          <p:nvPr>
            <p:ph idx="3" type="subTitle"/>
          </p:nvPr>
        </p:nvSpPr>
        <p:spPr>
          <a:xfrm>
            <a:off x="240300" y="4791050"/>
            <a:ext cx="40905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id • Title • 2 • White">
  <p:cSld name="CUSTOM_3_1_4_2">
    <p:bg>
      <p:bgPr>
        <a:solidFill>
          <a:schemeClr val="lt1"/>
        </a:solidFill>
      </p:bgPr>
    </p:bg>
    <p:spTree>
      <p:nvGrpSpPr>
        <p:cNvPr id="869" name="Shape 869"/>
        <p:cNvGrpSpPr/>
        <p:nvPr/>
      </p:nvGrpSpPr>
      <p:grpSpPr>
        <a:xfrm>
          <a:off x="0" y="0"/>
          <a:ext cx="0" cy="0"/>
          <a:chOff x="0" y="0"/>
          <a:chExt cx="0" cy="0"/>
        </a:xfrm>
      </p:grpSpPr>
      <p:cxnSp>
        <p:nvCxnSpPr>
          <p:cNvPr id="870" name="Google Shape;870;p106"/>
          <p:cNvCxnSpPr/>
          <p:nvPr/>
        </p:nvCxnSpPr>
        <p:spPr>
          <a:xfrm>
            <a:off x="4571950" y="781955"/>
            <a:ext cx="0" cy="4379700"/>
          </a:xfrm>
          <a:prstGeom prst="straightConnector1">
            <a:avLst/>
          </a:prstGeom>
          <a:noFill/>
          <a:ln cap="flat" cmpd="sng" w="19050">
            <a:solidFill>
              <a:schemeClr val="dk1"/>
            </a:solidFill>
            <a:prstDash val="solid"/>
            <a:miter lim="800000"/>
            <a:headEnd len="sm" w="sm" type="none"/>
            <a:tailEnd len="sm" w="sm" type="none"/>
          </a:ln>
        </p:spPr>
      </p:cxnSp>
      <p:sp>
        <p:nvSpPr>
          <p:cNvPr id="871" name="Google Shape;871;p106"/>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cxnSp>
        <p:nvCxnSpPr>
          <p:cNvPr id="872" name="Google Shape;872;p106"/>
          <p:cNvCxnSpPr/>
          <p:nvPr/>
        </p:nvCxnSpPr>
        <p:spPr>
          <a:xfrm>
            <a:off x="0" y="78072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873" name="Google Shape;873;p106"/>
          <p:cNvSpPr txBox="1"/>
          <p:nvPr>
            <p:ph idx="1" type="body"/>
          </p:nvPr>
        </p:nvSpPr>
        <p:spPr>
          <a:xfrm>
            <a:off x="236625" y="1041650"/>
            <a:ext cx="4090500" cy="3861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
        <p:nvSpPr>
          <p:cNvPr id="874" name="Google Shape;874;p106"/>
          <p:cNvSpPr txBox="1"/>
          <p:nvPr>
            <p:ph idx="2" type="body"/>
          </p:nvPr>
        </p:nvSpPr>
        <p:spPr>
          <a:xfrm>
            <a:off x="4816775" y="1041650"/>
            <a:ext cx="4090500" cy="3861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
        <p:nvSpPr>
          <p:cNvPr id="875" name="Google Shape;875;p106"/>
          <p:cNvSpPr txBox="1"/>
          <p:nvPr>
            <p:ph idx="3" type="subTitle"/>
          </p:nvPr>
        </p:nvSpPr>
        <p:spPr>
          <a:xfrm>
            <a:off x="240300" y="4791050"/>
            <a:ext cx="40905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id • Title • Subtitle • 3 • Black ">
  <p:cSld name="CUSTOM_3_1_4_1">
    <p:bg>
      <p:bgPr>
        <a:solidFill>
          <a:schemeClr val="dk1"/>
        </a:solidFill>
      </p:bgPr>
    </p:bg>
    <p:spTree>
      <p:nvGrpSpPr>
        <p:cNvPr id="876" name="Shape 876"/>
        <p:cNvGrpSpPr/>
        <p:nvPr/>
      </p:nvGrpSpPr>
      <p:grpSpPr>
        <a:xfrm>
          <a:off x="0" y="0"/>
          <a:ext cx="0" cy="0"/>
          <a:chOff x="0" y="0"/>
          <a:chExt cx="0" cy="0"/>
        </a:xfrm>
      </p:grpSpPr>
      <p:cxnSp>
        <p:nvCxnSpPr>
          <p:cNvPr id="877" name="Google Shape;877;p107"/>
          <p:cNvCxnSpPr/>
          <p:nvPr/>
        </p:nvCxnSpPr>
        <p:spPr>
          <a:xfrm>
            <a:off x="4571950" y="1111470"/>
            <a:ext cx="0" cy="4036500"/>
          </a:xfrm>
          <a:prstGeom prst="straightConnector1">
            <a:avLst/>
          </a:prstGeom>
          <a:noFill/>
          <a:ln cap="flat" cmpd="sng" w="19050">
            <a:solidFill>
              <a:schemeClr val="lt1"/>
            </a:solidFill>
            <a:prstDash val="solid"/>
            <a:miter lim="800000"/>
            <a:headEnd len="sm" w="sm" type="none"/>
            <a:tailEnd len="sm" w="sm" type="none"/>
          </a:ln>
        </p:spPr>
      </p:cxnSp>
      <p:cxnSp>
        <p:nvCxnSpPr>
          <p:cNvPr id="878" name="Google Shape;878;p107"/>
          <p:cNvCxnSpPr/>
          <p:nvPr/>
        </p:nvCxnSpPr>
        <p:spPr>
          <a:xfrm>
            <a:off x="0" y="110493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879" name="Google Shape;879;p107"/>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880" name="Google Shape;880;p107"/>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sp>
        <p:nvSpPr>
          <p:cNvPr id="881" name="Google Shape;881;p107"/>
          <p:cNvSpPr txBox="1"/>
          <p:nvPr>
            <p:ph idx="1" type="body"/>
          </p:nvPr>
        </p:nvSpPr>
        <p:spPr>
          <a:xfrm>
            <a:off x="236625" y="1364600"/>
            <a:ext cx="4090500" cy="35385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1000"/>
              </a:spcBef>
              <a:spcAft>
                <a:spcPts val="0"/>
              </a:spcAft>
              <a:buClr>
                <a:schemeClr val="lt1"/>
              </a:buClr>
              <a:buSzPts val="1100"/>
              <a:buChar char="○"/>
              <a:defRPr sz="1100">
                <a:solidFill>
                  <a:schemeClr val="lt1"/>
                </a:solidFill>
              </a:defRPr>
            </a:lvl2pPr>
            <a:lvl3pPr indent="-298450" lvl="2" marL="1371600" rtl="0">
              <a:lnSpc>
                <a:spcPct val="100000"/>
              </a:lnSpc>
              <a:spcBef>
                <a:spcPts val="1000"/>
              </a:spcBef>
              <a:spcAft>
                <a:spcPts val="0"/>
              </a:spcAft>
              <a:buClr>
                <a:schemeClr val="lt1"/>
              </a:buClr>
              <a:buSzPts val="1100"/>
              <a:buChar char="■"/>
              <a:defRPr sz="1100">
                <a:solidFill>
                  <a:schemeClr val="lt1"/>
                </a:solidFill>
              </a:defRPr>
            </a:lvl3pPr>
            <a:lvl4pPr indent="-298450" lvl="3" marL="1828800" rtl="0">
              <a:lnSpc>
                <a:spcPct val="100000"/>
              </a:lnSpc>
              <a:spcBef>
                <a:spcPts val="1000"/>
              </a:spcBef>
              <a:spcAft>
                <a:spcPts val="0"/>
              </a:spcAft>
              <a:buClr>
                <a:schemeClr val="lt1"/>
              </a:buClr>
              <a:buSzPts val="1100"/>
              <a:buChar char="●"/>
              <a:defRPr sz="1100">
                <a:solidFill>
                  <a:schemeClr val="lt1"/>
                </a:solidFill>
              </a:defRPr>
            </a:lvl4pPr>
            <a:lvl5pPr indent="-298450" lvl="4" marL="2286000" rtl="0">
              <a:lnSpc>
                <a:spcPct val="100000"/>
              </a:lnSpc>
              <a:spcBef>
                <a:spcPts val="1000"/>
              </a:spcBef>
              <a:spcAft>
                <a:spcPts val="0"/>
              </a:spcAft>
              <a:buClr>
                <a:schemeClr val="lt1"/>
              </a:buClr>
              <a:buSzPts val="1100"/>
              <a:buChar char="○"/>
              <a:defRPr sz="1100">
                <a:solidFill>
                  <a:schemeClr val="lt1"/>
                </a:solidFill>
              </a:defRPr>
            </a:lvl5pPr>
            <a:lvl6pPr indent="-298450" lvl="5" marL="2743200" rtl="0">
              <a:lnSpc>
                <a:spcPct val="100000"/>
              </a:lnSpc>
              <a:spcBef>
                <a:spcPts val="1000"/>
              </a:spcBef>
              <a:spcAft>
                <a:spcPts val="0"/>
              </a:spcAft>
              <a:buClr>
                <a:schemeClr val="lt1"/>
              </a:buClr>
              <a:buSzPts val="1100"/>
              <a:buChar char="■"/>
              <a:defRPr sz="1100">
                <a:solidFill>
                  <a:schemeClr val="lt1"/>
                </a:solidFill>
              </a:defRPr>
            </a:lvl6pPr>
            <a:lvl7pPr indent="-298450" lvl="6" marL="3200400" rtl="0">
              <a:lnSpc>
                <a:spcPct val="100000"/>
              </a:lnSpc>
              <a:spcBef>
                <a:spcPts val="1000"/>
              </a:spcBef>
              <a:spcAft>
                <a:spcPts val="0"/>
              </a:spcAft>
              <a:buClr>
                <a:schemeClr val="lt1"/>
              </a:buClr>
              <a:buSzPts val="1100"/>
              <a:buChar char="●"/>
              <a:defRPr sz="1100">
                <a:solidFill>
                  <a:schemeClr val="lt1"/>
                </a:solidFill>
              </a:defRPr>
            </a:lvl7pPr>
            <a:lvl8pPr indent="-298450" lvl="7" marL="3657600" rtl="0">
              <a:lnSpc>
                <a:spcPct val="100000"/>
              </a:lnSpc>
              <a:spcBef>
                <a:spcPts val="1000"/>
              </a:spcBef>
              <a:spcAft>
                <a:spcPts val="0"/>
              </a:spcAft>
              <a:buClr>
                <a:schemeClr val="lt1"/>
              </a:buClr>
              <a:buSzPts val="1100"/>
              <a:buChar char="○"/>
              <a:defRPr sz="1100">
                <a:solidFill>
                  <a:schemeClr val="lt1"/>
                </a:solidFill>
              </a:defRPr>
            </a:lvl8pPr>
            <a:lvl9pPr indent="-298450" lvl="8" marL="4114800" rtl="0">
              <a:lnSpc>
                <a:spcPct val="100000"/>
              </a:lnSpc>
              <a:spcBef>
                <a:spcPts val="1000"/>
              </a:spcBef>
              <a:spcAft>
                <a:spcPts val="1000"/>
              </a:spcAft>
              <a:buClr>
                <a:schemeClr val="lt1"/>
              </a:buClr>
              <a:buSzPts val="1100"/>
              <a:buChar char="■"/>
              <a:defRPr sz="1100">
                <a:solidFill>
                  <a:schemeClr val="lt1"/>
                </a:solidFill>
              </a:defRPr>
            </a:lvl9pPr>
          </a:lstStyle>
          <a:p/>
        </p:txBody>
      </p:sp>
      <p:sp>
        <p:nvSpPr>
          <p:cNvPr id="882" name="Google Shape;882;p107"/>
          <p:cNvSpPr txBox="1"/>
          <p:nvPr>
            <p:ph idx="3" type="body"/>
          </p:nvPr>
        </p:nvSpPr>
        <p:spPr>
          <a:xfrm>
            <a:off x="4816775" y="1364600"/>
            <a:ext cx="4090500" cy="35385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1000"/>
              </a:spcBef>
              <a:spcAft>
                <a:spcPts val="0"/>
              </a:spcAft>
              <a:buClr>
                <a:schemeClr val="lt1"/>
              </a:buClr>
              <a:buSzPts val="1100"/>
              <a:buChar char="○"/>
              <a:defRPr sz="1100">
                <a:solidFill>
                  <a:schemeClr val="lt1"/>
                </a:solidFill>
              </a:defRPr>
            </a:lvl2pPr>
            <a:lvl3pPr indent="-298450" lvl="2" marL="1371600" rtl="0">
              <a:lnSpc>
                <a:spcPct val="100000"/>
              </a:lnSpc>
              <a:spcBef>
                <a:spcPts val="1000"/>
              </a:spcBef>
              <a:spcAft>
                <a:spcPts val="0"/>
              </a:spcAft>
              <a:buClr>
                <a:schemeClr val="lt1"/>
              </a:buClr>
              <a:buSzPts val="1100"/>
              <a:buChar char="■"/>
              <a:defRPr sz="1100">
                <a:solidFill>
                  <a:schemeClr val="lt1"/>
                </a:solidFill>
              </a:defRPr>
            </a:lvl3pPr>
            <a:lvl4pPr indent="-298450" lvl="3" marL="1828800" rtl="0">
              <a:lnSpc>
                <a:spcPct val="100000"/>
              </a:lnSpc>
              <a:spcBef>
                <a:spcPts val="1000"/>
              </a:spcBef>
              <a:spcAft>
                <a:spcPts val="0"/>
              </a:spcAft>
              <a:buClr>
                <a:schemeClr val="lt1"/>
              </a:buClr>
              <a:buSzPts val="1100"/>
              <a:buChar char="●"/>
              <a:defRPr sz="1100">
                <a:solidFill>
                  <a:schemeClr val="lt1"/>
                </a:solidFill>
              </a:defRPr>
            </a:lvl4pPr>
            <a:lvl5pPr indent="-298450" lvl="4" marL="2286000" rtl="0">
              <a:lnSpc>
                <a:spcPct val="100000"/>
              </a:lnSpc>
              <a:spcBef>
                <a:spcPts val="1000"/>
              </a:spcBef>
              <a:spcAft>
                <a:spcPts val="0"/>
              </a:spcAft>
              <a:buClr>
                <a:schemeClr val="lt1"/>
              </a:buClr>
              <a:buSzPts val="1100"/>
              <a:buChar char="○"/>
              <a:defRPr sz="1100">
                <a:solidFill>
                  <a:schemeClr val="lt1"/>
                </a:solidFill>
              </a:defRPr>
            </a:lvl5pPr>
            <a:lvl6pPr indent="-298450" lvl="5" marL="2743200" rtl="0">
              <a:lnSpc>
                <a:spcPct val="100000"/>
              </a:lnSpc>
              <a:spcBef>
                <a:spcPts val="1000"/>
              </a:spcBef>
              <a:spcAft>
                <a:spcPts val="0"/>
              </a:spcAft>
              <a:buClr>
                <a:schemeClr val="lt1"/>
              </a:buClr>
              <a:buSzPts val="1100"/>
              <a:buChar char="■"/>
              <a:defRPr sz="1100">
                <a:solidFill>
                  <a:schemeClr val="lt1"/>
                </a:solidFill>
              </a:defRPr>
            </a:lvl6pPr>
            <a:lvl7pPr indent="-298450" lvl="6" marL="3200400" rtl="0">
              <a:lnSpc>
                <a:spcPct val="100000"/>
              </a:lnSpc>
              <a:spcBef>
                <a:spcPts val="1000"/>
              </a:spcBef>
              <a:spcAft>
                <a:spcPts val="0"/>
              </a:spcAft>
              <a:buClr>
                <a:schemeClr val="lt1"/>
              </a:buClr>
              <a:buSzPts val="1100"/>
              <a:buChar char="●"/>
              <a:defRPr sz="1100">
                <a:solidFill>
                  <a:schemeClr val="lt1"/>
                </a:solidFill>
              </a:defRPr>
            </a:lvl7pPr>
            <a:lvl8pPr indent="-298450" lvl="7" marL="3657600" rtl="0">
              <a:lnSpc>
                <a:spcPct val="100000"/>
              </a:lnSpc>
              <a:spcBef>
                <a:spcPts val="1000"/>
              </a:spcBef>
              <a:spcAft>
                <a:spcPts val="0"/>
              </a:spcAft>
              <a:buClr>
                <a:schemeClr val="lt1"/>
              </a:buClr>
              <a:buSzPts val="1100"/>
              <a:buChar char="○"/>
              <a:defRPr sz="1100">
                <a:solidFill>
                  <a:schemeClr val="lt1"/>
                </a:solidFill>
              </a:defRPr>
            </a:lvl8pPr>
            <a:lvl9pPr indent="-298450" lvl="8" marL="4114800" rtl="0">
              <a:lnSpc>
                <a:spcPct val="100000"/>
              </a:lnSpc>
              <a:spcBef>
                <a:spcPts val="1000"/>
              </a:spcBef>
              <a:spcAft>
                <a:spcPts val="1000"/>
              </a:spcAft>
              <a:buClr>
                <a:schemeClr val="lt1"/>
              </a:buClr>
              <a:buSzPts val="1100"/>
              <a:buChar char="■"/>
              <a:defRPr sz="1100">
                <a:solidFill>
                  <a:schemeClr val="lt1"/>
                </a:solidFill>
              </a:defRPr>
            </a:lvl9pPr>
          </a:lstStyle>
          <a:p/>
        </p:txBody>
      </p:sp>
      <p:sp>
        <p:nvSpPr>
          <p:cNvPr id="883" name="Google Shape;883;p107"/>
          <p:cNvSpPr txBox="1"/>
          <p:nvPr>
            <p:ph idx="4" type="subTitle"/>
          </p:nvPr>
        </p:nvSpPr>
        <p:spPr>
          <a:xfrm>
            <a:off x="240300" y="4791050"/>
            <a:ext cx="40905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id • Title • Subtitle • 3 • White">
  <p:cSld name="CUSTOM_3_1_4_1_1">
    <p:bg>
      <p:bgPr>
        <a:solidFill>
          <a:schemeClr val="lt1"/>
        </a:solidFill>
      </p:bgPr>
    </p:bg>
    <p:spTree>
      <p:nvGrpSpPr>
        <p:cNvPr id="884" name="Shape 884"/>
        <p:cNvGrpSpPr/>
        <p:nvPr/>
      </p:nvGrpSpPr>
      <p:grpSpPr>
        <a:xfrm>
          <a:off x="0" y="0"/>
          <a:ext cx="0" cy="0"/>
          <a:chOff x="0" y="0"/>
          <a:chExt cx="0" cy="0"/>
        </a:xfrm>
      </p:grpSpPr>
      <p:cxnSp>
        <p:nvCxnSpPr>
          <p:cNvPr id="885" name="Google Shape;885;p108"/>
          <p:cNvCxnSpPr/>
          <p:nvPr/>
        </p:nvCxnSpPr>
        <p:spPr>
          <a:xfrm>
            <a:off x="4571950" y="1111470"/>
            <a:ext cx="0" cy="4036500"/>
          </a:xfrm>
          <a:prstGeom prst="straightConnector1">
            <a:avLst/>
          </a:prstGeom>
          <a:noFill/>
          <a:ln cap="flat" cmpd="sng" w="19050">
            <a:solidFill>
              <a:schemeClr val="dk1"/>
            </a:solidFill>
            <a:prstDash val="solid"/>
            <a:miter lim="800000"/>
            <a:headEnd len="sm" w="sm" type="none"/>
            <a:tailEnd len="sm" w="sm" type="none"/>
          </a:ln>
        </p:spPr>
      </p:cxnSp>
      <p:cxnSp>
        <p:nvCxnSpPr>
          <p:cNvPr id="886" name="Google Shape;886;p108"/>
          <p:cNvCxnSpPr/>
          <p:nvPr/>
        </p:nvCxnSpPr>
        <p:spPr>
          <a:xfrm>
            <a:off x="0" y="110493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887" name="Google Shape;887;p108"/>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888" name="Google Shape;888;p108"/>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sp>
        <p:nvSpPr>
          <p:cNvPr id="889" name="Google Shape;889;p108"/>
          <p:cNvSpPr txBox="1"/>
          <p:nvPr>
            <p:ph idx="1" type="body"/>
          </p:nvPr>
        </p:nvSpPr>
        <p:spPr>
          <a:xfrm>
            <a:off x="236625" y="1364600"/>
            <a:ext cx="4090500" cy="35385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
        <p:nvSpPr>
          <p:cNvPr id="890" name="Google Shape;890;p108"/>
          <p:cNvSpPr txBox="1"/>
          <p:nvPr>
            <p:ph idx="3" type="body"/>
          </p:nvPr>
        </p:nvSpPr>
        <p:spPr>
          <a:xfrm>
            <a:off x="4816775" y="1364600"/>
            <a:ext cx="4090500" cy="35385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
        <p:nvSpPr>
          <p:cNvPr id="891" name="Google Shape;891;p108"/>
          <p:cNvSpPr txBox="1"/>
          <p:nvPr>
            <p:ph idx="4" type="subTitle"/>
          </p:nvPr>
        </p:nvSpPr>
        <p:spPr>
          <a:xfrm>
            <a:off x="240300" y="4791050"/>
            <a:ext cx="40905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yptich • Title • Subtitle • 1 • Black ">
  <p:cSld name="CUSTOM_3_1_3">
    <p:bg>
      <p:bgPr>
        <a:solidFill>
          <a:schemeClr val="dk1"/>
        </a:solidFill>
      </p:bgPr>
    </p:bg>
    <p:spTree>
      <p:nvGrpSpPr>
        <p:cNvPr id="892" name="Shape 892"/>
        <p:cNvGrpSpPr/>
        <p:nvPr/>
      </p:nvGrpSpPr>
      <p:grpSpPr>
        <a:xfrm>
          <a:off x="0" y="0"/>
          <a:ext cx="0" cy="0"/>
          <a:chOff x="0" y="0"/>
          <a:chExt cx="0" cy="0"/>
        </a:xfrm>
      </p:grpSpPr>
      <p:sp>
        <p:nvSpPr>
          <p:cNvPr id="893" name="Google Shape;893;p109"/>
          <p:cNvSpPr txBox="1"/>
          <p:nvPr>
            <p:ph type="title"/>
          </p:nvPr>
        </p:nvSpPr>
        <p:spPr>
          <a:xfrm>
            <a:off x="236725" y="240300"/>
            <a:ext cx="25566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894" name="Google Shape;894;p109"/>
          <p:cNvSpPr txBox="1"/>
          <p:nvPr>
            <p:ph idx="2" type="title"/>
          </p:nvPr>
        </p:nvSpPr>
        <p:spPr>
          <a:xfrm>
            <a:off x="236725" y="658530"/>
            <a:ext cx="25566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cxnSp>
        <p:nvCxnSpPr>
          <p:cNvPr id="895" name="Google Shape;895;p109"/>
          <p:cNvCxnSpPr/>
          <p:nvPr/>
        </p:nvCxnSpPr>
        <p:spPr>
          <a:xfrm>
            <a:off x="305151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896" name="Google Shape;896;p109"/>
          <p:cNvSpPr txBox="1"/>
          <p:nvPr>
            <p:ph idx="1" type="subTitle"/>
          </p:nvPr>
        </p:nvSpPr>
        <p:spPr>
          <a:xfrm>
            <a:off x="240300" y="4791050"/>
            <a:ext cx="25701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897" name="Google Shape;897;p109"/>
          <p:cNvSpPr txBox="1"/>
          <p:nvPr>
            <p:ph idx="3" type="body"/>
          </p:nvPr>
        </p:nvSpPr>
        <p:spPr>
          <a:xfrm>
            <a:off x="249725" y="1261824"/>
            <a:ext cx="2543700" cy="3641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yptich • Title • Subtitle • 1 • White">
  <p:cSld name="CUSTOM_3_1_3_1">
    <p:bg>
      <p:bgPr>
        <a:solidFill>
          <a:schemeClr val="lt1"/>
        </a:solidFill>
      </p:bgPr>
    </p:bg>
    <p:spTree>
      <p:nvGrpSpPr>
        <p:cNvPr id="898" name="Shape 898"/>
        <p:cNvGrpSpPr/>
        <p:nvPr/>
      </p:nvGrpSpPr>
      <p:grpSpPr>
        <a:xfrm>
          <a:off x="0" y="0"/>
          <a:ext cx="0" cy="0"/>
          <a:chOff x="0" y="0"/>
          <a:chExt cx="0" cy="0"/>
        </a:xfrm>
      </p:grpSpPr>
      <p:sp>
        <p:nvSpPr>
          <p:cNvPr id="899" name="Google Shape;899;p110"/>
          <p:cNvSpPr txBox="1"/>
          <p:nvPr>
            <p:ph type="title"/>
          </p:nvPr>
        </p:nvSpPr>
        <p:spPr>
          <a:xfrm>
            <a:off x="236725" y="240300"/>
            <a:ext cx="25566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900" name="Google Shape;900;p110"/>
          <p:cNvSpPr txBox="1"/>
          <p:nvPr>
            <p:ph idx="2" type="title"/>
          </p:nvPr>
        </p:nvSpPr>
        <p:spPr>
          <a:xfrm>
            <a:off x="236725" y="658530"/>
            <a:ext cx="25566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cxnSp>
        <p:nvCxnSpPr>
          <p:cNvPr id="901" name="Google Shape;901;p110"/>
          <p:cNvCxnSpPr/>
          <p:nvPr/>
        </p:nvCxnSpPr>
        <p:spPr>
          <a:xfrm>
            <a:off x="305151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902" name="Google Shape;902;p110"/>
          <p:cNvSpPr txBox="1"/>
          <p:nvPr>
            <p:ph idx="1" type="subTitle"/>
          </p:nvPr>
        </p:nvSpPr>
        <p:spPr>
          <a:xfrm>
            <a:off x="240300" y="4791050"/>
            <a:ext cx="25701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903" name="Google Shape;903;p110"/>
          <p:cNvSpPr txBox="1"/>
          <p:nvPr>
            <p:ph idx="3" type="body"/>
          </p:nvPr>
        </p:nvSpPr>
        <p:spPr>
          <a:xfrm>
            <a:off x="249725" y="1261824"/>
            <a:ext cx="2543700" cy="3641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311150" lvl="1" marL="914400" rtl="0">
              <a:lnSpc>
                <a:spcPct val="100000"/>
              </a:lnSpc>
              <a:spcBef>
                <a:spcPts val="0"/>
              </a:spcBef>
              <a:spcAft>
                <a:spcPts val="0"/>
              </a:spcAft>
              <a:buClr>
                <a:schemeClr val="dk1"/>
              </a:buClr>
              <a:buSzPts val="1300"/>
              <a:buChar char="○"/>
              <a:defRPr sz="1300">
                <a:solidFill>
                  <a:schemeClr val="dk1"/>
                </a:solidFill>
              </a:defRPr>
            </a:lvl2pPr>
            <a:lvl3pPr indent="-311150" lvl="2" marL="1371600" rtl="0">
              <a:lnSpc>
                <a:spcPct val="100000"/>
              </a:lnSpc>
              <a:spcBef>
                <a:spcPts val="0"/>
              </a:spcBef>
              <a:spcAft>
                <a:spcPts val="0"/>
              </a:spcAft>
              <a:buClr>
                <a:schemeClr val="dk1"/>
              </a:buClr>
              <a:buSzPts val="1300"/>
              <a:buChar char="■"/>
              <a:defRPr sz="1300">
                <a:solidFill>
                  <a:schemeClr val="dk1"/>
                </a:solidFill>
              </a:defRPr>
            </a:lvl3pPr>
            <a:lvl4pPr indent="-311150" lvl="3" marL="1828800" rtl="0">
              <a:lnSpc>
                <a:spcPct val="100000"/>
              </a:lnSpc>
              <a:spcBef>
                <a:spcPts val="0"/>
              </a:spcBef>
              <a:spcAft>
                <a:spcPts val="0"/>
              </a:spcAft>
              <a:buClr>
                <a:schemeClr val="dk1"/>
              </a:buClr>
              <a:buSzPts val="1300"/>
              <a:buChar char="●"/>
              <a:defRPr sz="1300">
                <a:solidFill>
                  <a:schemeClr val="dk1"/>
                </a:solidFill>
              </a:defRPr>
            </a:lvl4pPr>
            <a:lvl5pPr indent="-311150" lvl="4" marL="2286000" rtl="0">
              <a:lnSpc>
                <a:spcPct val="100000"/>
              </a:lnSpc>
              <a:spcBef>
                <a:spcPts val="0"/>
              </a:spcBef>
              <a:spcAft>
                <a:spcPts val="0"/>
              </a:spcAft>
              <a:buClr>
                <a:schemeClr val="dk1"/>
              </a:buClr>
              <a:buSzPts val="1300"/>
              <a:buChar char="○"/>
              <a:defRPr sz="1300">
                <a:solidFill>
                  <a:schemeClr val="dk1"/>
                </a:solidFill>
              </a:defRPr>
            </a:lvl5pPr>
            <a:lvl6pPr indent="-311150" lvl="5" marL="2743200" rtl="0">
              <a:lnSpc>
                <a:spcPct val="100000"/>
              </a:lnSpc>
              <a:spcBef>
                <a:spcPts val="0"/>
              </a:spcBef>
              <a:spcAft>
                <a:spcPts val="0"/>
              </a:spcAft>
              <a:buClr>
                <a:schemeClr val="dk1"/>
              </a:buClr>
              <a:buSzPts val="1300"/>
              <a:buChar char="■"/>
              <a:defRPr sz="1300">
                <a:solidFill>
                  <a:schemeClr val="dk1"/>
                </a:solidFill>
              </a:defRPr>
            </a:lvl6pPr>
            <a:lvl7pPr indent="-311150" lvl="6" marL="3200400" rtl="0">
              <a:lnSpc>
                <a:spcPct val="100000"/>
              </a:lnSpc>
              <a:spcBef>
                <a:spcPts val="0"/>
              </a:spcBef>
              <a:spcAft>
                <a:spcPts val="0"/>
              </a:spcAft>
              <a:buClr>
                <a:schemeClr val="dk1"/>
              </a:buClr>
              <a:buSzPts val="1300"/>
              <a:buChar char="●"/>
              <a:defRPr sz="1300">
                <a:solidFill>
                  <a:schemeClr val="dk1"/>
                </a:solidFill>
              </a:defRPr>
            </a:lvl7pPr>
            <a:lvl8pPr indent="-311150" lvl="7" marL="3657600" rtl="0">
              <a:lnSpc>
                <a:spcPct val="100000"/>
              </a:lnSpc>
              <a:spcBef>
                <a:spcPts val="0"/>
              </a:spcBef>
              <a:spcAft>
                <a:spcPts val="0"/>
              </a:spcAft>
              <a:buClr>
                <a:schemeClr val="dk1"/>
              </a:buClr>
              <a:buSzPts val="1300"/>
              <a:buChar char="○"/>
              <a:defRPr sz="1300">
                <a:solidFill>
                  <a:schemeClr val="dk1"/>
                </a:solidFill>
              </a:defRPr>
            </a:lvl8pPr>
            <a:lvl9pPr indent="-311150" lvl="8" marL="4114800" rtl="0">
              <a:lnSpc>
                <a:spcPct val="100000"/>
              </a:lnSpc>
              <a:spcBef>
                <a:spcPts val="0"/>
              </a:spcBef>
              <a:spcAft>
                <a:spcPts val="0"/>
              </a:spcAft>
              <a:buClr>
                <a:schemeClr val="dk1"/>
              </a:buClr>
              <a:buSzPts val="1300"/>
              <a:buChar char="■"/>
              <a:defRPr sz="1300">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Phone • White • Blue">
  <p:cSld name="CUSTOM_5_2_1">
    <p:bg>
      <p:bgPr>
        <a:solidFill>
          <a:schemeClr val="lt1"/>
        </a:solidFill>
      </p:bgPr>
    </p:bg>
    <p:spTree>
      <p:nvGrpSpPr>
        <p:cNvPr id="78" name="Shape 78"/>
        <p:cNvGrpSpPr/>
        <p:nvPr/>
      </p:nvGrpSpPr>
      <p:grpSpPr>
        <a:xfrm>
          <a:off x="0" y="0"/>
          <a:ext cx="0" cy="0"/>
          <a:chOff x="0" y="0"/>
          <a:chExt cx="0" cy="0"/>
        </a:xfrm>
      </p:grpSpPr>
      <p:sp>
        <p:nvSpPr>
          <p:cNvPr id="79" name="Google Shape;79;p12"/>
          <p:cNvSpPr/>
          <p:nvPr/>
        </p:nvSpPr>
        <p:spPr>
          <a:xfrm rot="5400000">
            <a:off x="1702450" y="2272800"/>
            <a:ext cx="5141700" cy="596100"/>
          </a:xfrm>
          <a:prstGeom prst="rect">
            <a:avLst/>
          </a:prstGeom>
          <a:gradFill>
            <a:gsLst>
              <a:gs pos="0">
                <a:schemeClr val="accent2"/>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2"/>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81" name="Google Shape;81;p12"/>
          <p:cNvCxnSpPr/>
          <p:nvPr/>
        </p:nvCxnSpPr>
        <p:spPr>
          <a:xfrm>
            <a:off x="457200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82" name="Google Shape;82;p12"/>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83" name="Google Shape;83;p12"/>
          <p:cNvSpPr/>
          <p:nvPr/>
        </p:nvSpPr>
        <p:spPr>
          <a:xfrm>
            <a:off x="55849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2"/>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yptich • Title • 2 • Black ">
  <p:cSld name="CUSTOM_3_1_2">
    <p:bg>
      <p:bgPr>
        <a:solidFill>
          <a:schemeClr val="dk1"/>
        </a:solidFill>
      </p:bgPr>
    </p:bg>
    <p:spTree>
      <p:nvGrpSpPr>
        <p:cNvPr id="904" name="Shape 904"/>
        <p:cNvGrpSpPr/>
        <p:nvPr/>
      </p:nvGrpSpPr>
      <p:grpSpPr>
        <a:xfrm>
          <a:off x="0" y="0"/>
          <a:ext cx="0" cy="0"/>
          <a:chOff x="0" y="0"/>
          <a:chExt cx="0" cy="0"/>
        </a:xfrm>
      </p:grpSpPr>
      <p:cxnSp>
        <p:nvCxnSpPr>
          <p:cNvPr id="905" name="Google Shape;905;p111"/>
          <p:cNvCxnSpPr/>
          <p:nvPr/>
        </p:nvCxnSpPr>
        <p:spPr>
          <a:xfrm>
            <a:off x="3045025" y="788835"/>
            <a:ext cx="0" cy="4386600"/>
          </a:xfrm>
          <a:prstGeom prst="straightConnector1">
            <a:avLst/>
          </a:prstGeom>
          <a:noFill/>
          <a:ln cap="flat" cmpd="sng" w="19050">
            <a:solidFill>
              <a:schemeClr val="lt1"/>
            </a:solidFill>
            <a:prstDash val="solid"/>
            <a:miter lim="800000"/>
            <a:headEnd len="sm" w="sm" type="none"/>
            <a:tailEnd len="sm" w="sm" type="none"/>
          </a:ln>
        </p:spPr>
      </p:cxnSp>
      <p:sp>
        <p:nvSpPr>
          <p:cNvPr id="906" name="Google Shape;906;p111"/>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907" name="Google Shape;907;p111"/>
          <p:cNvSpPr txBox="1"/>
          <p:nvPr>
            <p:ph idx="2"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cxnSp>
        <p:nvCxnSpPr>
          <p:cNvPr id="908" name="Google Shape;908;p111"/>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909" name="Google Shape;909;p111"/>
          <p:cNvSpPr txBox="1"/>
          <p:nvPr>
            <p:ph idx="1" type="body"/>
          </p:nvPr>
        </p:nvSpPr>
        <p:spPr>
          <a:xfrm>
            <a:off x="236625" y="1041650"/>
            <a:ext cx="2557500" cy="3861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1000"/>
              </a:spcBef>
              <a:spcAft>
                <a:spcPts val="0"/>
              </a:spcAft>
              <a:buClr>
                <a:schemeClr val="lt1"/>
              </a:buClr>
              <a:buSzPts val="1100"/>
              <a:buChar char="○"/>
              <a:defRPr sz="1100">
                <a:solidFill>
                  <a:schemeClr val="lt1"/>
                </a:solidFill>
              </a:defRPr>
            </a:lvl2pPr>
            <a:lvl3pPr indent="-298450" lvl="2" marL="1371600" rtl="0">
              <a:lnSpc>
                <a:spcPct val="100000"/>
              </a:lnSpc>
              <a:spcBef>
                <a:spcPts val="1000"/>
              </a:spcBef>
              <a:spcAft>
                <a:spcPts val="0"/>
              </a:spcAft>
              <a:buClr>
                <a:schemeClr val="lt1"/>
              </a:buClr>
              <a:buSzPts val="1100"/>
              <a:buChar char="■"/>
              <a:defRPr sz="1100">
                <a:solidFill>
                  <a:schemeClr val="lt1"/>
                </a:solidFill>
              </a:defRPr>
            </a:lvl3pPr>
            <a:lvl4pPr indent="-298450" lvl="3" marL="1828800" rtl="0">
              <a:lnSpc>
                <a:spcPct val="100000"/>
              </a:lnSpc>
              <a:spcBef>
                <a:spcPts val="1000"/>
              </a:spcBef>
              <a:spcAft>
                <a:spcPts val="0"/>
              </a:spcAft>
              <a:buClr>
                <a:schemeClr val="lt1"/>
              </a:buClr>
              <a:buSzPts val="1100"/>
              <a:buChar char="●"/>
              <a:defRPr sz="1100">
                <a:solidFill>
                  <a:schemeClr val="lt1"/>
                </a:solidFill>
              </a:defRPr>
            </a:lvl4pPr>
            <a:lvl5pPr indent="-298450" lvl="4" marL="2286000" rtl="0">
              <a:lnSpc>
                <a:spcPct val="100000"/>
              </a:lnSpc>
              <a:spcBef>
                <a:spcPts val="1000"/>
              </a:spcBef>
              <a:spcAft>
                <a:spcPts val="0"/>
              </a:spcAft>
              <a:buClr>
                <a:schemeClr val="lt1"/>
              </a:buClr>
              <a:buSzPts val="1100"/>
              <a:buChar char="○"/>
              <a:defRPr sz="1100">
                <a:solidFill>
                  <a:schemeClr val="lt1"/>
                </a:solidFill>
              </a:defRPr>
            </a:lvl5pPr>
            <a:lvl6pPr indent="-298450" lvl="5" marL="2743200" rtl="0">
              <a:lnSpc>
                <a:spcPct val="100000"/>
              </a:lnSpc>
              <a:spcBef>
                <a:spcPts val="1000"/>
              </a:spcBef>
              <a:spcAft>
                <a:spcPts val="0"/>
              </a:spcAft>
              <a:buClr>
                <a:schemeClr val="lt1"/>
              </a:buClr>
              <a:buSzPts val="1100"/>
              <a:buChar char="■"/>
              <a:defRPr sz="1100">
                <a:solidFill>
                  <a:schemeClr val="lt1"/>
                </a:solidFill>
              </a:defRPr>
            </a:lvl6pPr>
            <a:lvl7pPr indent="-298450" lvl="6" marL="3200400" rtl="0">
              <a:lnSpc>
                <a:spcPct val="100000"/>
              </a:lnSpc>
              <a:spcBef>
                <a:spcPts val="1000"/>
              </a:spcBef>
              <a:spcAft>
                <a:spcPts val="0"/>
              </a:spcAft>
              <a:buClr>
                <a:schemeClr val="lt1"/>
              </a:buClr>
              <a:buSzPts val="1100"/>
              <a:buChar char="●"/>
              <a:defRPr sz="1100">
                <a:solidFill>
                  <a:schemeClr val="lt1"/>
                </a:solidFill>
              </a:defRPr>
            </a:lvl7pPr>
            <a:lvl8pPr indent="-298450" lvl="7" marL="3657600" rtl="0">
              <a:lnSpc>
                <a:spcPct val="100000"/>
              </a:lnSpc>
              <a:spcBef>
                <a:spcPts val="1000"/>
              </a:spcBef>
              <a:spcAft>
                <a:spcPts val="0"/>
              </a:spcAft>
              <a:buClr>
                <a:schemeClr val="lt1"/>
              </a:buClr>
              <a:buSzPts val="1100"/>
              <a:buChar char="○"/>
              <a:defRPr sz="1100">
                <a:solidFill>
                  <a:schemeClr val="lt1"/>
                </a:solidFill>
              </a:defRPr>
            </a:lvl8pPr>
            <a:lvl9pPr indent="-298450" lvl="8" marL="4114800" rtl="0">
              <a:lnSpc>
                <a:spcPct val="100000"/>
              </a:lnSpc>
              <a:spcBef>
                <a:spcPts val="1000"/>
              </a:spcBef>
              <a:spcAft>
                <a:spcPts val="1000"/>
              </a:spcAft>
              <a:buClr>
                <a:schemeClr val="lt1"/>
              </a:buClr>
              <a:buSzPts val="1100"/>
              <a:buChar char="■"/>
              <a:defRPr sz="1100">
                <a:solidFill>
                  <a:schemeClr val="lt1"/>
                </a:solidFill>
              </a:defRPr>
            </a:lvl9pPr>
          </a:lstStyle>
          <a:p/>
        </p:txBody>
      </p:sp>
      <p:sp>
        <p:nvSpPr>
          <p:cNvPr id="910" name="Google Shape;910;p111"/>
          <p:cNvSpPr txBox="1"/>
          <p:nvPr>
            <p:ph idx="3" type="subTitle"/>
          </p:nvPr>
        </p:nvSpPr>
        <p:spPr>
          <a:xfrm>
            <a:off x="240300" y="4791050"/>
            <a:ext cx="25701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yptich • Title • 2 • White">
  <p:cSld name="CUSTOM_3_1_2_2">
    <p:bg>
      <p:bgPr>
        <a:solidFill>
          <a:schemeClr val="lt1"/>
        </a:solidFill>
      </p:bgPr>
    </p:bg>
    <p:spTree>
      <p:nvGrpSpPr>
        <p:cNvPr id="911" name="Shape 911"/>
        <p:cNvGrpSpPr/>
        <p:nvPr/>
      </p:nvGrpSpPr>
      <p:grpSpPr>
        <a:xfrm>
          <a:off x="0" y="0"/>
          <a:ext cx="0" cy="0"/>
          <a:chOff x="0" y="0"/>
          <a:chExt cx="0" cy="0"/>
        </a:xfrm>
      </p:grpSpPr>
      <p:cxnSp>
        <p:nvCxnSpPr>
          <p:cNvPr id="912" name="Google Shape;912;p112"/>
          <p:cNvCxnSpPr/>
          <p:nvPr/>
        </p:nvCxnSpPr>
        <p:spPr>
          <a:xfrm>
            <a:off x="3045025" y="788835"/>
            <a:ext cx="0" cy="4386600"/>
          </a:xfrm>
          <a:prstGeom prst="straightConnector1">
            <a:avLst/>
          </a:prstGeom>
          <a:noFill/>
          <a:ln cap="flat" cmpd="sng" w="19050">
            <a:solidFill>
              <a:schemeClr val="dk1"/>
            </a:solidFill>
            <a:prstDash val="solid"/>
            <a:miter lim="800000"/>
            <a:headEnd len="sm" w="sm" type="none"/>
            <a:tailEnd len="sm" w="sm" type="none"/>
          </a:ln>
        </p:spPr>
      </p:cxnSp>
      <p:sp>
        <p:nvSpPr>
          <p:cNvPr id="913" name="Google Shape;913;p112"/>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914" name="Google Shape;914;p112"/>
          <p:cNvSpPr txBox="1"/>
          <p:nvPr>
            <p:ph idx="2"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cxnSp>
        <p:nvCxnSpPr>
          <p:cNvPr id="915" name="Google Shape;915;p112"/>
          <p:cNvCxnSpPr/>
          <p:nvPr/>
        </p:nvCxnSpPr>
        <p:spPr>
          <a:xfrm>
            <a:off x="0" y="78072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916" name="Google Shape;916;p112"/>
          <p:cNvSpPr txBox="1"/>
          <p:nvPr>
            <p:ph idx="1" type="body"/>
          </p:nvPr>
        </p:nvSpPr>
        <p:spPr>
          <a:xfrm>
            <a:off x="236625" y="1041650"/>
            <a:ext cx="2557500" cy="38616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
        <p:nvSpPr>
          <p:cNvPr id="917" name="Google Shape;917;p112"/>
          <p:cNvSpPr txBox="1"/>
          <p:nvPr>
            <p:ph idx="3" type="subTitle"/>
          </p:nvPr>
        </p:nvSpPr>
        <p:spPr>
          <a:xfrm>
            <a:off x="240300" y="4791050"/>
            <a:ext cx="25701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yptich • Title • Subtitle • 3 • Black ">
  <p:cSld name="CUSTOM_3_1_2_1">
    <p:bg>
      <p:bgPr>
        <a:solidFill>
          <a:schemeClr val="dk1"/>
        </a:solidFill>
      </p:bgPr>
    </p:bg>
    <p:spTree>
      <p:nvGrpSpPr>
        <p:cNvPr id="918" name="Shape 918"/>
        <p:cNvGrpSpPr/>
        <p:nvPr/>
      </p:nvGrpSpPr>
      <p:grpSpPr>
        <a:xfrm>
          <a:off x="0" y="0"/>
          <a:ext cx="0" cy="0"/>
          <a:chOff x="0" y="0"/>
          <a:chExt cx="0" cy="0"/>
        </a:xfrm>
      </p:grpSpPr>
      <p:cxnSp>
        <p:nvCxnSpPr>
          <p:cNvPr id="919" name="Google Shape;919;p113"/>
          <p:cNvCxnSpPr/>
          <p:nvPr/>
        </p:nvCxnSpPr>
        <p:spPr>
          <a:xfrm>
            <a:off x="3045025" y="1111485"/>
            <a:ext cx="0" cy="4064100"/>
          </a:xfrm>
          <a:prstGeom prst="straightConnector1">
            <a:avLst/>
          </a:prstGeom>
          <a:noFill/>
          <a:ln cap="flat" cmpd="sng" w="19050">
            <a:solidFill>
              <a:schemeClr val="lt1"/>
            </a:solidFill>
            <a:prstDash val="solid"/>
            <a:miter lim="800000"/>
            <a:headEnd len="sm" w="sm" type="none"/>
            <a:tailEnd len="sm" w="sm" type="none"/>
          </a:ln>
        </p:spPr>
      </p:cxnSp>
      <p:cxnSp>
        <p:nvCxnSpPr>
          <p:cNvPr id="920" name="Google Shape;920;p113"/>
          <p:cNvCxnSpPr/>
          <p:nvPr/>
        </p:nvCxnSpPr>
        <p:spPr>
          <a:xfrm>
            <a:off x="0" y="110493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921" name="Google Shape;921;p113"/>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922" name="Google Shape;922;p113"/>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sp>
        <p:nvSpPr>
          <p:cNvPr id="923" name="Google Shape;923;p113"/>
          <p:cNvSpPr txBox="1"/>
          <p:nvPr>
            <p:ph idx="1" type="body"/>
          </p:nvPr>
        </p:nvSpPr>
        <p:spPr>
          <a:xfrm>
            <a:off x="236625" y="1364600"/>
            <a:ext cx="2557500" cy="35385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1000"/>
              </a:spcBef>
              <a:spcAft>
                <a:spcPts val="0"/>
              </a:spcAft>
              <a:buClr>
                <a:schemeClr val="lt1"/>
              </a:buClr>
              <a:buSzPts val="1100"/>
              <a:buChar char="○"/>
              <a:defRPr sz="1100">
                <a:solidFill>
                  <a:schemeClr val="lt1"/>
                </a:solidFill>
              </a:defRPr>
            </a:lvl2pPr>
            <a:lvl3pPr indent="-298450" lvl="2" marL="1371600" rtl="0">
              <a:lnSpc>
                <a:spcPct val="100000"/>
              </a:lnSpc>
              <a:spcBef>
                <a:spcPts val="1000"/>
              </a:spcBef>
              <a:spcAft>
                <a:spcPts val="0"/>
              </a:spcAft>
              <a:buClr>
                <a:schemeClr val="lt1"/>
              </a:buClr>
              <a:buSzPts val="1100"/>
              <a:buChar char="■"/>
              <a:defRPr sz="1100">
                <a:solidFill>
                  <a:schemeClr val="lt1"/>
                </a:solidFill>
              </a:defRPr>
            </a:lvl3pPr>
            <a:lvl4pPr indent="-298450" lvl="3" marL="1828800" rtl="0">
              <a:lnSpc>
                <a:spcPct val="100000"/>
              </a:lnSpc>
              <a:spcBef>
                <a:spcPts val="1000"/>
              </a:spcBef>
              <a:spcAft>
                <a:spcPts val="0"/>
              </a:spcAft>
              <a:buClr>
                <a:schemeClr val="lt1"/>
              </a:buClr>
              <a:buSzPts val="1100"/>
              <a:buChar char="●"/>
              <a:defRPr sz="1100">
                <a:solidFill>
                  <a:schemeClr val="lt1"/>
                </a:solidFill>
              </a:defRPr>
            </a:lvl4pPr>
            <a:lvl5pPr indent="-298450" lvl="4" marL="2286000" rtl="0">
              <a:lnSpc>
                <a:spcPct val="100000"/>
              </a:lnSpc>
              <a:spcBef>
                <a:spcPts val="1000"/>
              </a:spcBef>
              <a:spcAft>
                <a:spcPts val="0"/>
              </a:spcAft>
              <a:buClr>
                <a:schemeClr val="lt1"/>
              </a:buClr>
              <a:buSzPts val="1100"/>
              <a:buChar char="○"/>
              <a:defRPr sz="1100">
                <a:solidFill>
                  <a:schemeClr val="lt1"/>
                </a:solidFill>
              </a:defRPr>
            </a:lvl5pPr>
            <a:lvl6pPr indent="-298450" lvl="5" marL="2743200" rtl="0">
              <a:lnSpc>
                <a:spcPct val="100000"/>
              </a:lnSpc>
              <a:spcBef>
                <a:spcPts val="1000"/>
              </a:spcBef>
              <a:spcAft>
                <a:spcPts val="0"/>
              </a:spcAft>
              <a:buClr>
                <a:schemeClr val="lt1"/>
              </a:buClr>
              <a:buSzPts val="1100"/>
              <a:buChar char="■"/>
              <a:defRPr sz="1100">
                <a:solidFill>
                  <a:schemeClr val="lt1"/>
                </a:solidFill>
              </a:defRPr>
            </a:lvl6pPr>
            <a:lvl7pPr indent="-298450" lvl="6" marL="3200400" rtl="0">
              <a:lnSpc>
                <a:spcPct val="100000"/>
              </a:lnSpc>
              <a:spcBef>
                <a:spcPts val="1000"/>
              </a:spcBef>
              <a:spcAft>
                <a:spcPts val="0"/>
              </a:spcAft>
              <a:buClr>
                <a:schemeClr val="lt1"/>
              </a:buClr>
              <a:buSzPts val="1100"/>
              <a:buChar char="●"/>
              <a:defRPr sz="1100">
                <a:solidFill>
                  <a:schemeClr val="lt1"/>
                </a:solidFill>
              </a:defRPr>
            </a:lvl7pPr>
            <a:lvl8pPr indent="-298450" lvl="7" marL="3657600" rtl="0">
              <a:lnSpc>
                <a:spcPct val="100000"/>
              </a:lnSpc>
              <a:spcBef>
                <a:spcPts val="1000"/>
              </a:spcBef>
              <a:spcAft>
                <a:spcPts val="0"/>
              </a:spcAft>
              <a:buClr>
                <a:schemeClr val="lt1"/>
              </a:buClr>
              <a:buSzPts val="1100"/>
              <a:buChar char="○"/>
              <a:defRPr sz="1100">
                <a:solidFill>
                  <a:schemeClr val="lt1"/>
                </a:solidFill>
              </a:defRPr>
            </a:lvl8pPr>
            <a:lvl9pPr indent="-298450" lvl="8" marL="4114800" rtl="0">
              <a:lnSpc>
                <a:spcPct val="100000"/>
              </a:lnSpc>
              <a:spcBef>
                <a:spcPts val="1000"/>
              </a:spcBef>
              <a:spcAft>
                <a:spcPts val="1000"/>
              </a:spcAft>
              <a:buClr>
                <a:schemeClr val="lt1"/>
              </a:buClr>
              <a:buSzPts val="1100"/>
              <a:buChar char="■"/>
              <a:defRPr sz="1100">
                <a:solidFill>
                  <a:schemeClr val="lt1"/>
                </a:solidFill>
              </a:defRPr>
            </a:lvl9pPr>
          </a:lstStyle>
          <a:p/>
        </p:txBody>
      </p:sp>
      <p:sp>
        <p:nvSpPr>
          <p:cNvPr id="924" name="Google Shape;924;p113"/>
          <p:cNvSpPr txBox="1"/>
          <p:nvPr>
            <p:ph idx="3" type="subTitle"/>
          </p:nvPr>
        </p:nvSpPr>
        <p:spPr>
          <a:xfrm>
            <a:off x="240300" y="4791050"/>
            <a:ext cx="25701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yptich • Title • Subtitle • 3 • White">
  <p:cSld name="CUSTOM_3_1_2_1_1">
    <p:bg>
      <p:bgPr>
        <a:solidFill>
          <a:schemeClr val="lt1"/>
        </a:solidFill>
      </p:bgPr>
    </p:bg>
    <p:spTree>
      <p:nvGrpSpPr>
        <p:cNvPr id="925" name="Shape 925"/>
        <p:cNvGrpSpPr/>
        <p:nvPr/>
      </p:nvGrpSpPr>
      <p:grpSpPr>
        <a:xfrm>
          <a:off x="0" y="0"/>
          <a:ext cx="0" cy="0"/>
          <a:chOff x="0" y="0"/>
          <a:chExt cx="0" cy="0"/>
        </a:xfrm>
      </p:grpSpPr>
      <p:cxnSp>
        <p:nvCxnSpPr>
          <p:cNvPr id="926" name="Google Shape;926;p114"/>
          <p:cNvCxnSpPr/>
          <p:nvPr/>
        </p:nvCxnSpPr>
        <p:spPr>
          <a:xfrm>
            <a:off x="3045025" y="1111485"/>
            <a:ext cx="0" cy="4064100"/>
          </a:xfrm>
          <a:prstGeom prst="straightConnector1">
            <a:avLst/>
          </a:prstGeom>
          <a:noFill/>
          <a:ln cap="flat" cmpd="sng" w="19050">
            <a:solidFill>
              <a:schemeClr val="dk1"/>
            </a:solidFill>
            <a:prstDash val="solid"/>
            <a:miter lim="800000"/>
            <a:headEnd len="sm" w="sm" type="none"/>
            <a:tailEnd len="sm" w="sm" type="none"/>
          </a:ln>
        </p:spPr>
      </p:cxnSp>
      <p:cxnSp>
        <p:nvCxnSpPr>
          <p:cNvPr id="927" name="Google Shape;927;p114"/>
          <p:cNvCxnSpPr/>
          <p:nvPr/>
        </p:nvCxnSpPr>
        <p:spPr>
          <a:xfrm>
            <a:off x="0" y="110493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928" name="Google Shape;928;p114"/>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929" name="Google Shape;929;p114"/>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sp>
        <p:nvSpPr>
          <p:cNvPr id="930" name="Google Shape;930;p114"/>
          <p:cNvSpPr txBox="1"/>
          <p:nvPr>
            <p:ph idx="1" type="body"/>
          </p:nvPr>
        </p:nvSpPr>
        <p:spPr>
          <a:xfrm>
            <a:off x="236625" y="1364600"/>
            <a:ext cx="2557500" cy="35385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
        <p:nvSpPr>
          <p:cNvPr id="931" name="Google Shape;931;p114"/>
          <p:cNvSpPr txBox="1"/>
          <p:nvPr>
            <p:ph idx="3" type="subTitle"/>
          </p:nvPr>
        </p:nvSpPr>
        <p:spPr>
          <a:xfrm>
            <a:off x="240300" y="4791050"/>
            <a:ext cx="25701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Title">
  <p:cSld name="CUSTOM_3_1_1">
    <p:bg>
      <p:bgPr>
        <a:solidFill>
          <a:schemeClr val="dk1"/>
        </a:solidFill>
      </p:bgPr>
    </p:bg>
    <p:spTree>
      <p:nvGrpSpPr>
        <p:cNvPr id="932" name="Shape 932"/>
        <p:cNvGrpSpPr/>
        <p:nvPr/>
      </p:nvGrpSpPr>
      <p:grpSpPr>
        <a:xfrm>
          <a:off x="0" y="0"/>
          <a:ext cx="0" cy="0"/>
          <a:chOff x="0" y="0"/>
          <a:chExt cx="0" cy="0"/>
        </a:xfrm>
      </p:grpSpPr>
      <p:cxnSp>
        <p:nvCxnSpPr>
          <p:cNvPr id="933" name="Google Shape;933;p115"/>
          <p:cNvCxnSpPr/>
          <p:nvPr/>
        </p:nvCxnSpPr>
        <p:spPr>
          <a:xfrm>
            <a:off x="656625" y="789759"/>
            <a:ext cx="0" cy="4365300"/>
          </a:xfrm>
          <a:prstGeom prst="straightConnector1">
            <a:avLst/>
          </a:prstGeom>
          <a:noFill/>
          <a:ln cap="flat" cmpd="sng" w="19050">
            <a:solidFill>
              <a:schemeClr val="lt1"/>
            </a:solidFill>
            <a:prstDash val="solid"/>
            <a:miter lim="800000"/>
            <a:headEnd len="sm" w="sm" type="none"/>
            <a:tailEnd len="sm" w="sm" type="none"/>
          </a:ln>
        </p:spPr>
      </p:cxnSp>
      <p:cxnSp>
        <p:nvCxnSpPr>
          <p:cNvPr id="934" name="Google Shape;934;p115"/>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935" name="Google Shape;935;p115"/>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 General">
  <p:cSld name="BLANK_2_1">
    <p:bg>
      <p:bgPr>
        <a:solidFill>
          <a:schemeClr val="dk1"/>
        </a:solidFill>
      </p:bgPr>
    </p:bg>
    <p:spTree>
      <p:nvGrpSpPr>
        <p:cNvPr id="936" name="Shape 936"/>
        <p:cNvGrpSpPr/>
        <p:nvPr/>
      </p:nvGrpSpPr>
      <p:grpSpPr>
        <a:xfrm>
          <a:off x="0" y="0"/>
          <a:ext cx="0" cy="0"/>
          <a:chOff x="0" y="0"/>
          <a:chExt cx="0" cy="0"/>
        </a:xfrm>
      </p:grpSpPr>
      <p:sp>
        <p:nvSpPr>
          <p:cNvPr id="937" name="Google Shape;937;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938" name="Google Shape;938;p116"/>
          <p:cNvCxnSpPr/>
          <p:nvPr/>
        </p:nvCxnSpPr>
        <p:spPr>
          <a:xfrm>
            <a:off x="4513498"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939" name="Google Shape;939;p116"/>
          <p:cNvCxnSpPr/>
          <p:nvPr/>
        </p:nvCxnSpPr>
        <p:spPr>
          <a:xfrm rot="10800000">
            <a:off x="4513500" y="2775050"/>
            <a:ext cx="4628400" cy="0"/>
          </a:xfrm>
          <a:prstGeom prst="straightConnector1">
            <a:avLst/>
          </a:prstGeom>
          <a:noFill/>
          <a:ln cap="flat" cmpd="sng" w="19050">
            <a:solidFill>
              <a:schemeClr val="lt1"/>
            </a:solidFill>
            <a:prstDash val="solid"/>
            <a:miter lim="800000"/>
            <a:headEnd len="sm" w="sm" type="none"/>
            <a:tailEnd len="sm" w="sm" type="none"/>
          </a:ln>
        </p:spPr>
      </p:cxnSp>
      <p:sp>
        <p:nvSpPr>
          <p:cNvPr id="940" name="Google Shape;940;p116"/>
          <p:cNvSpPr txBox="1"/>
          <p:nvPr>
            <p:ph type="title"/>
          </p:nvPr>
        </p:nvSpPr>
        <p:spPr>
          <a:xfrm>
            <a:off x="250650" y="1557700"/>
            <a:ext cx="4013100" cy="16887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000"/>
              <a:buNone/>
              <a:defRPr b="1" sz="3000">
                <a:solidFill>
                  <a:schemeClr val="lt1"/>
                </a:solidFill>
              </a:defRPr>
            </a:lvl1pPr>
            <a:lvl2pPr lvl="1"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2pPr>
            <a:lvl3pPr lvl="2"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3pPr>
            <a:lvl4pPr lvl="3"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4pPr>
            <a:lvl5pPr lvl="4"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5pPr>
            <a:lvl6pPr lvl="5"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6pPr>
            <a:lvl7pPr lvl="6"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7pPr>
            <a:lvl8pPr lvl="7"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8pPr>
            <a:lvl9pPr lvl="8"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9pPr>
          </a:lstStyle>
          <a:p/>
        </p:txBody>
      </p:sp>
      <p:sp>
        <p:nvSpPr>
          <p:cNvPr id="941" name="Google Shape;941;p116"/>
          <p:cNvSpPr txBox="1"/>
          <p:nvPr>
            <p:ph idx="1" type="subTitle"/>
          </p:nvPr>
        </p:nvSpPr>
        <p:spPr>
          <a:xfrm>
            <a:off x="250650" y="3363150"/>
            <a:ext cx="4013100" cy="254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42" name="Google Shape;942;p116"/>
          <p:cNvSpPr txBox="1"/>
          <p:nvPr>
            <p:ph idx="2" type="title"/>
          </p:nvPr>
        </p:nvSpPr>
        <p:spPr>
          <a:xfrm>
            <a:off x="4783850" y="3040500"/>
            <a:ext cx="17970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3" name="Google Shape;943;p116"/>
          <p:cNvSpPr txBox="1"/>
          <p:nvPr>
            <p:ph idx="3" type="subTitle"/>
          </p:nvPr>
        </p:nvSpPr>
        <p:spPr>
          <a:xfrm>
            <a:off x="4788325" y="3299000"/>
            <a:ext cx="17970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44" name="Google Shape;944;p116"/>
          <p:cNvSpPr txBox="1"/>
          <p:nvPr>
            <p:ph idx="4" type="title"/>
          </p:nvPr>
        </p:nvSpPr>
        <p:spPr>
          <a:xfrm>
            <a:off x="7105425" y="3040500"/>
            <a:ext cx="17970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5" name="Google Shape;945;p116"/>
          <p:cNvSpPr txBox="1"/>
          <p:nvPr>
            <p:ph idx="5" type="subTitle"/>
          </p:nvPr>
        </p:nvSpPr>
        <p:spPr>
          <a:xfrm>
            <a:off x="7109900" y="3299000"/>
            <a:ext cx="17970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46" name="Google Shape;946;p116"/>
          <p:cNvSpPr/>
          <p:nvPr>
            <p:ph idx="6" type="pic"/>
          </p:nvPr>
        </p:nvSpPr>
        <p:spPr>
          <a:xfrm>
            <a:off x="4517050" y="-6875"/>
            <a:ext cx="2377500" cy="2775000"/>
          </a:xfrm>
          <a:prstGeom prst="rect">
            <a:avLst/>
          </a:prstGeom>
          <a:noFill/>
          <a:ln>
            <a:noFill/>
          </a:ln>
        </p:spPr>
      </p:sp>
      <p:sp>
        <p:nvSpPr>
          <p:cNvPr id="947" name="Google Shape;947;p116"/>
          <p:cNvSpPr/>
          <p:nvPr>
            <p:ph idx="7" type="pic"/>
          </p:nvPr>
        </p:nvSpPr>
        <p:spPr>
          <a:xfrm>
            <a:off x="6858000" y="-6865"/>
            <a:ext cx="2331600" cy="2775000"/>
          </a:xfrm>
          <a:prstGeom prst="rect">
            <a:avLst/>
          </a:prstGeom>
          <a:noFill/>
          <a:ln>
            <a:noFill/>
          </a:ln>
        </p:spPr>
      </p:sp>
      <p:cxnSp>
        <p:nvCxnSpPr>
          <p:cNvPr id="948" name="Google Shape;948;p116"/>
          <p:cNvCxnSpPr/>
          <p:nvPr/>
        </p:nvCxnSpPr>
        <p:spPr>
          <a:xfrm>
            <a:off x="6858000" y="-1650"/>
            <a:ext cx="0" cy="5146800"/>
          </a:xfrm>
          <a:prstGeom prst="straightConnector1">
            <a:avLst/>
          </a:prstGeom>
          <a:noFill/>
          <a:ln cap="flat" cmpd="sng" w="19050">
            <a:solidFill>
              <a:schemeClr val="lt1"/>
            </a:solidFill>
            <a:prstDash val="solid"/>
            <a:miter lim="800000"/>
            <a:headEnd len="sm" w="sm" type="none"/>
            <a:tailEnd len="sm" w="sm" type="none"/>
          </a:ln>
        </p:spPr>
      </p:cxnSp>
    </p:spTree>
  </p:cSld>
  <p:clrMapOvr>
    <a:masterClrMapping/>
  </p:clrMapOvr>
  <p:extLst>
    <p:ext uri="{DCECCB84-F9BA-43D5-87BE-67443E8EF086}">
      <p15:sldGuideLst>
        <p15:guide id="1" pos="3011">
          <p15:clr>
            <a:srgbClr val="FA7B17"/>
          </p15:clr>
        </p15:guide>
        <p15:guide id="2" orient="horz" pos="1915">
          <p15:clr>
            <a:srgbClr val="FA7B17"/>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 2 Persons">
  <p:cSld name="BLANK_2_1_1">
    <p:bg>
      <p:bgPr>
        <a:solidFill>
          <a:schemeClr val="dk1"/>
        </a:solidFill>
      </p:bgPr>
    </p:bg>
    <p:spTree>
      <p:nvGrpSpPr>
        <p:cNvPr id="949" name="Shape 949"/>
        <p:cNvGrpSpPr/>
        <p:nvPr/>
      </p:nvGrpSpPr>
      <p:grpSpPr>
        <a:xfrm>
          <a:off x="0" y="0"/>
          <a:ext cx="0" cy="0"/>
          <a:chOff x="0" y="0"/>
          <a:chExt cx="0" cy="0"/>
        </a:xfrm>
      </p:grpSpPr>
      <p:sp>
        <p:nvSpPr>
          <p:cNvPr id="950" name="Google Shape;950;p117"/>
          <p:cNvSpPr/>
          <p:nvPr>
            <p:ph idx="2" type="pic"/>
          </p:nvPr>
        </p:nvSpPr>
        <p:spPr>
          <a:xfrm>
            <a:off x="4517050" y="-6875"/>
            <a:ext cx="2377500" cy="2775000"/>
          </a:xfrm>
          <a:prstGeom prst="rect">
            <a:avLst/>
          </a:prstGeom>
          <a:noFill/>
          <a:ln>
            <a:noFill/>
          </a:ln>
        </p:spPr>
      </p:sp>
      <p:sp>
        <p:nvSpPr>
          <p:cNvPr id="951" name="Google Shape;951;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952" name="Google Shape;952;p117"/>
          <p:cNvCxnSpPr/>
          <p:nvPr/>
        </p:nvCxnSpPr>
        <p:spPr>
          <a:xfrm>
            <a:off x="4513498"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953" name="Google Shape;953;p117"/>
          <p:cNvCxnSpPr/>
          <p:nvPr/>
        </p:nvCxnSpPr>
        <p:spPr>
          <a:xfrm rot="10800000">
            <a:off x="4513500" y="2775050"/>
            <a:ext cx="4628400" cy="0"/>
          </a:xfrm>
          <a:prstGeom prst="straightConnector1">
            <a:avLst/>
          </a:prstGeom>
          <a:noFill/>
          <a:ln cap="flat" cmpd="sng" w="19050">
            <a:solidFill>
              <a:schemeClr val="lt1"/>
            </a:solidFill>
            <a:prstDash val="solid"/>
            <a:miter lim="800000"/>
            <a:headEnd len="sm" w="sm" type="none"/>
            <a:tailEnd len="sm" w="sm" type="none"/>
          </a:ln>
        </p:spPr>
      </p:cxnSp>
      <p:sp>
        <p:nvSpPr>
          <p:cNvPr id="954" name="Google Shape;954;p117"/>
          <p:cNvSpPr txBox="1"/>
          <p:nvPr>
            <p:ph type="title"/>
          </p:nvPr>
        </p:nvSpPr>
        <p:spPr>
          <a:xfrm>
            <a:off x="250650" y="1557700"/>
            <a:ext cx="4013100" cy="16887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000"/>
              <a:buNone/>
              <a:defRPr b="1" sz="3000">
                <a:solidFill>
                  <a:schemeClr val="lt1"/>
                </a:solidFill>
              </a:defRPr>
            </a:lvl1pPr>
            <a:lvl2pPr lvl="1"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2pPr>
            <a:lvl3pPr lvl="2"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3pPr>
            <a:lvl4pPr lvl="3"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4pPr>
            <a:lvl5pPr lvl="4"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5pPr>
            <a:lvl6pPr lvl="5"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6pPr>
            <a:lvl7pPr lvl="6"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7pPr>
            <a:lvl8pPr lvl="7"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8pPr>
            <a:lvl9pPr lvl="8" rtl="0">
              <a:spcBef>
                <a:spcPts val="0"/>
              </a:spcBef>
              <a:spcAft>
                <a:spcPts val="0"/>
              </a:spcAft>
              <a:buClr>
                <a:schemeClr val="lt1"/>
              </a:buClr>
              <a:buSzPts val="2800"/>
              <a:buFont typeface="Helvetica Neue"/>
              <a:buNone/>
              <a:defRPr b="1">
                <a:solidFill>
                  <a:schemeClr val="lt1"/>
                </a:solidFill>
                <a:latin typeface="Helvetica Neue"/>
                <a:ea typeface="Helvetica Neue"/>
                <a:cs typeface="Helvetica Neue"/>
                <a:sym typeface="Helvetica Neue"/>
              </a:defRPr>
            </a:lvl9pPr>
          </a:lstStyle>
          <a:p/>
        </p:txBody>
      </p:sp>
      <p:sp>
        <p:nvSpPr>
          <p:cNvPr id="955" name="Google Shape;955;p117"/>
          <p:cNvSpPr txBox="1"/>
          <p:nvPr>
            <p:ph idx="1" type="subTitle"/>
          </p:nvPr>
        </p:nvSpPr>
        <p:spPr>
          <a:xfrm>
            <a:off x="250650" y="3363150"/>
            <a:ext cx="4013100" cy="254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56" name="Google Shape;956;p117"/>
          <p:cNvSpPr/>
          <p:nvPr>
            <p:ph idx="3" type="pic"/>
          </p:nvPr>
        </p:nvSpPr>
        <p:spPr>
          <a:xfrm>
            <a:off x="6858000" y="-6865"/>
            <a:ext cx="2331600" cy="2775000"/>
          </a:xfrm>
          <a:prstGeom prst="rect">
            <a:avLst/>
          </a:prstGeom>
          <a:noFill/>
          <a:ln>
            <a:noFill/>
          </a:ln>
        </p:spPr>
      </p:sp>
      <p:sp>
        <p:nvSpPr>
          <p:cNvPr id="957" name="Google Shape;957;p117"/>
          <p:cNvSpPr txBox="1"/>
          <p:nvPr>
            <p:ph idx="4" type="title"/>
          </p:nvPr>
        </p:nvSpPr>
        <p:spPr>
          <a:xfrm>
            <a:off x="4783850" y="3040500"/>
            <a:ext cx="17970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8" name="Google Shape;958;p117"/>
          <p:cNvSpPr txBox="1"/>
          <p:nvPr>
            <p:ph idx="5" type="subTitle"/>
          </p:nvPr>
        </p:nvSpPr>
        <p:spPr>
          <a:xfrm>
            <a:off x="4788325" y="3299000"/>
            <a:ext cx="17970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59" name="Google Shape;959;p117"/>
          <p:cNvSpPr txBox="1"/>
          <p:nvPr>
            <p:ph idx="6" type="title"/>
          </p:nvPr>
        </p:nvSpPr>
        <p:spPr>
          <a:xfrm>
            <a:off x="7105425" y="3040500"/>
            <a:ext cx="17970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0" name="Google Shape;960;p117"/>
          <p:cNvSpPr txBox="1"/>
          <p:nvPr>
            <p:ph idx="7" type="subTitle"/>
          </p:nvPr>
        </p:nvSpPr>
        <p:spPr>
          <a:xfrm>
            <a:off x="7109900" y="3299000"/>
            <a:ext cx="17970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61" name="Google Shape;961;p117"/>
          <p:cNvSpPr txBox="1"/>
          <p:nvPr>
            <p:ph idx="8" type="subTitle"/>
          </p:nvPr>
        </p:nvSpPr>
        <p:spPr>
          <a:xfrm>
            <a:off x="4788325" y="3687450"/>
            <a:ext cx="17970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62" name="Google Shape;962;p117"/>
          <p:cNvSpPr txBox="1"/>
          <p:nvPr>
            <p:ph idx="9" type="subTitle"/>
          </p:nvPr>
        </p:nvSpPr>
        <p:spPr>
          <a:xfrm>
            <a:off x="7105425" y="3687450"/>
            <a:ext cx="17970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cxnSp>
        <p:nvCxnSpPr>
          <p:cNvPr id="963" name="Google Shape;963;p117"/>
          <p:cNvCxnSpPr/>
          <p:nvPr/>
        </p:nvCxnSpPr>
        <p:spPr>
          <a:xfrm>
            <a:off x="6858000" y="-1650"/>
            <a:ext cx="0" cy="5146800"/>
          </a:xfrm>
          <a:prstGeom prst="straightConnector1">
            <a:avLst/>
          </a:prstGeom>
          <a:noFill/>
          <a:ln cap="flat" cmpd="sng" w="19050">
            <a:solidFill>
              <a:schemeClr val="lt1"/>
            </a:solidFill>
            <a:prstDash val="solid"/>
            <a:miter lim="800000"/>
            <a:headEnd len="sm" w="sm" type="none"/>
            <a:tailEnd len="sm" w="sm" type="none"/>
          </a:ln>
        </p:spPr>
      </p:cxnSp>
    </p:spTree>
  </p:cSld>
  <p:clrMapOvr>
    <a:masterClrMapping/>
  </p:clrMapOvr>
  <p:extLst>
    <p:ext uri="{DCECCB84-F9BA-43D5-87BE-67443E8EF086}">
      <p15:sldGuideLst>
        <p15:guide id="1" pos="3011">
          <p15:clr>
            <a:srgbClr val="FA7B17"/>
          </p15:clr>
        </p15:guide>
        <p15:guide id="2" orient="horz" pos="1915">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 3 Persons, 1 General">
  <p:cSld name="BLANK_2_1_1_1">
    <p:bg>
      <p:bgPr>
        <a:solidFill>
          <a:schemeClr val="dk1"/>
        </a:solidFill>
      </p:bgPr>
    </p:bg>
    <p:spTree>
      <p:nvGrpSpPr>
        <p:cNvPr id="964" name="Shape 964"/>
        <p:cNvGrpSpPr/>
        <p:nvPr/>
      </p:nvGrpSpPr>
      <p:grpSpPr>
        <a:xfrm>
          <a:off x="0" y="0"/>
          <a:ext cx="0" cy="0"/>
          <a:chOff x="0" y="0"/>
          <a:chExt cx="0" cy="0"/>
        </a:xfrm>
      </p:grpSpPr>
      <p:sp>
        <p:nvSpPr>
          <p:cNvPr id="965" name="Google Shape;965;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966" name="Google Shape;966;p118"/>
          <p:cNvCxnSpPr/>
          <p:nvPr/>
        </p:nvCxnSpPr>
        <p:spPr>
          <a:xfrm>
            <a:off x="4589023"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967" name="Google Shape;967;p118"/>
          <p:cNvCxnSpPr/>
          <p:nvPr/>
        </p:nvCxnSpPr>
        <p:spPr>
          <a:xfrm rot="10800000">
            <a:off x="3600" y="2775050"/>
            <a:ext cx="9138300" cy="0"/>
          </a:xfrm>
          <a:prstGeom prst="straightConnector1">
            <a:avLst/>
          </a:prstGeom>
          <a:noFill/>
          <a:ln cap="flat" cmpd="sng" w="19050">
            <a:solidFill>
              <a:schemeClr val="lt1"/>
            </a:solidFill>
            <a:prstDash val="solid"/>
            <a:miter lim="800000"/>
            <a:headEnd len="sm" w="sm" type="none"/>
            <a:tailEnd len="sm" w="sm" type="none"/>
          </a:ln>
        </p:spPr>
      </p:cxnSp>
      <p:cxnSp>
        <p:nvCxnSpPr>
          <p:cNvPr id="968" name="Google Shape;968;p118"/>
          <p:cNvCxnSpPr/>
          <p:nvPr/>
        </p:nvCxnSpPr>
        <p:spPr>
          <a:xfrm>
            <a:off x="68580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969" name="Google Shape;969;p118"/>
          <p:cNvSpPr/>
          <p:nvPr>
            <p:ph idx="2" type="pic"/>
          </p:nvPr>
        </p:nvSpPr>
        <p:spPr>
          <a:xfrm>
            <a:off x="0" y="-6875"/>
            <a:ext cx="2296500" cy="2775000"/>
          </a:xfrm>
          <a:prstGeom prst="rect">
            <a:avLst/>
          </a:prstGeom>
          <a:noFill/>
          <a:ln>
            <a:noFill/>
          </a:ln>
        </p:spPr>
      </p:sp>
      <p:sp>
        <p:nvSpPr>
          <p:cNvPr id="970" name="Google Shape;970;p118"/>
          <p:cNvSpPr txBox="1"/>
          <p:nvPr>
            <p:ph type="title"/>
          </p:nvPr>
        </p:nvSpPr>
        <p:spPr>
          <a:xfrm>
            <a:off x="270400" y="3040500"/>
            <a:ext cx="17676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1" name="Google Shape;971;p118"/>
          <p:cNvSpPr txBox="1"/>
          <p:nvPr>
            <p:ph idx="1" type="subTitle"/>
          </p:nvPr>
        </p:nvSpPr>
        <p:spPr>
          <a:xfrm>
            <a:off x="274875" y="329900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72" name="Google Shape;972;p118"/>
          <p:cNvSpPr txBox="1"/>
          <p:nvPr>
            <p:ph idx="3" type="subTitle"/>
          </p:nvPr>
        </p:nvSpPr>
        <p:spPr>
          <a:xfrm>
            <a:off x="274875" y="368745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cxnSp>
        <p:nvCxnSpPr>
          <p:cNvPr id="973" name="Google Shape;973;p118"/>
          <p:cNvCxnSpPr/>
          <p:nvPr/>
        </p:nvCxnSpPr>
        <p:spPr>
          <a:xfrm>
            <a:off x="22965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974" name="Google Shape;974;p118"/>
          <p:cNvSpPr txBox="1"/>
          <p:nvPr>
            <p:ph idx="4" type="title"/>
          </p:nvPr>
        </p:nvSpPr>
        <p:spPr>
          <a:xfrm>
            <a:off x="2587801" y="3040500"/>
            <a:ext cx="17676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5" name="Google Shape;975;p118"/>
          <p:cNvSpPr txBox="1"/>
          <p:nvPr>
            <p:ph idx="5" type="subTitle"/>
          </p:nvPr>
        </p:nvSpPr>
        <p:spPr>
          <a:xfrm>
            <a:off x="2592276" y="329900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76" name="Google Shape;976;p118"/>
          <p:cNvSpPr txBox="1"/>
          <p:nvPr>
            <p:ph idx="6" type="subTitle"/>
          </p:nvPr>
        </p:nvSpPr>
        <p:spPr>
          <a:xfrm>
            <a:off x="2592276" y="368745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77" name="Google Shape;977;p118"/>
          <p:cNvSpPr/>
          <p:nvPr>
            <p:ph idx="7" type="pic"/>
          </p:nvPr>
        </p:nvSpPr>
        <p:spPr>
          <a:xfrm>
            <a:off x="2304550" y="-6875"/>
            <a:ext cx="2292900" cy="2775000"/>
          </a:xfrm>
          <a:prstGeom prst="rect">
            <a:avLst/>
          </a:prstGeom>
          <a:noFill/>
          <a:ln>
            <a:noFill/>
          </a:ln>
        </p:spPr>
      </p:sp>
      <p:sp>
        <p:nvSpPr>
          <p:cNvPr id="978" name="Google Shape;978;p118"/>
          <p:cNvSpPr/>
          <p:nvPr>
            <p:ph idx="8" type="pic"/>
          </p:nvPr>
        </p:nvSpPr>
        <p:spPr>
          <a:xfrm>
            <a:off x="4598625" y="-6875"/>
            <a:ext cx="2259300" cy="2775000"/>
          </a:xfrm>
          <a:prstGeom prst="rect">
            <a:avLst/>
          </a:prstGeom>
          <a:noFill/>
          <a:ln>
            <a:noFill/>
          </a:ln>
        </p:spPr>
      </p:sp>
      <p:sp>
        <p:nvSpPr>
          <p:cNvPr id="979" name="Google Shape;979;p118"/>
          <p:cNvSpPr/>
          <p:nvPr>
            <p:ph idx="9" type="pic"/>
          </p:nvPr>
        </p:nvSpPr>
        <p:spPr>
          <a:xfrm>
            <a:off x="6859110" y="-6875"/>
            <a:ext cx="2292900" cy="2775000"/>
          </a:xfrm>
          <a:prstGeom prst="rect">
            <a:avLst/>
          </a:prstGeom>
          <a:noFill/>
          <a:ln>
            <a:noFill/>
          </a:ln>
        </p:spPr>
      </p:sp>
      <p:sp>
        <p:nvSpPr>
          <p:cNvPr id="980" name="Google Shape;980;p118"/>
          <p:cNvSpPr txBox="1"/>
          <p:nvPr>
            <p:ph idx="13" type="title"/>
          </p:nvPr>
        </p:nvSpPr>
        <p:spPr>
          <a:xfrm>
            <a:off x="4883211" y="3040500"/>
            <a:ext cx="17676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1" name="Google Shape;981;p118"/>
          <p:cNvSpPr txBox="1"/>
          <p:nvPr>
            <p:ph idx="14" type="subTitle"/>
          </p:nvPr>
        </p:nvSpPr>
        <p:spPr>
          <a:xfrm>
            <a:off x="4887686" y="329900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82" name="Google Shape;982;p118"/>
          <p:cNvSpPr txBox="1"/>
          <p:nvPr>
            <p:ph idx="15" type="subTitle"/>
          </p:nvPr>
        </p:nvSpPr>
        <p:spPr>
          <a:xfrm>
            <a:off x="4887686" y="368745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83" name="Google Shape;983;p118"/>
          <p:cNvSpPr txBox="1"/>
          <p:nvPr>
            <p:ph idx="16" type="title"/>
          </p:nvPr>
        </p:nvSpPr>
        <p:spPr>
          <a:xfrm>
            <a:off x="7151177" y="3040500"/>
            <a:ext cx="1767600" cy="254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4" name="Google Shape;984;p118"/>
          <p:cNvSpPr txBox="1"/>
          <p:nvPr>
            <p:ph idx="17" type="subTitle"/>
          </p:nvPr>
        </p:nvSpPr>
        <p:spPr>
          <a:xfrm>
            <a:off x="7155652" y="329900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85" name="Google Shape;985;p118"/>
          <p:cNvSpPr txBox="1"/>
          <p:nvPr>
            <p:ph idx="18" type="subTitle"/>
          </p:nvPr>
        </p:nvSpPr>
        <p:spPr>
          <a:xfrm>
            <a:off x="7155652" y="3687450"/>
            <a:ext cx="1767600" cy="21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sz="1300" u="sng">
                <a:solidFill>
                  <a:schemeClr val="lt1"/>
                </a:solidFill>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Tree>
  </p:cSld>
  <p:clrMapOvr>
    <a:masterClrMapping/>
  </p:clrMapOvr>
  <p:extLst>
    <p:ext uri="{DCECCB84-F9BA-43D5-87BE-67443E8EF086}">
      <p15:sldGuideLst>
        <p15:guide id="1" orient="horz" pos="1915">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ltra Logo">
  <p:cSld name="BLANK_1">
    <p:bg>
      <p:bgPr>
        <a:solidFill>
          <a:schemeClr val="dk1"/>
        </a:solidFill>
      </p:bgPr>
    </p:bg>
    <p:spTree>
      <p:nvGrpSpPr>
        <p:cNvPr id="986" name="Shape 986"/>
        <p:cNvGrpSpPr/>
        <p:nvPr/>
      </p:nvGrpSpPr>
      <p:grpSpPr>
        <a:xfrm>
          <a:off x="0" y="0"/>
          <a:ext cx="0" cy="0"/>
          <a:chOff x="0" y="0"/>
          <a:chExt cx="0" cy="0"/>
        </a:xfrm>
      </p:grpSpPr>
      <p:pic>
        <p:nvPicPr>
          <p:cNvPr id="987" name="Google Shape;987;p119"/>
          <p:cNvPicPr preferRelativeResize="0"/>
          <p:nvPr/>
        </p:nvPicPr>
        <p:blipFill rotWithShape="1">
          <a:blip r:embed="rId2">
            <a:alphaModFix/>
          </a:blip>
          <a:srcRect b="0" l="219" r="219" t="0"/>
          <a:stretch/>
        </p:blipFill>
        <p:spPr>
          <a:xfrm>
            <a:off x="3835600" y="2216725"/>
            <a:ext cx="1472800" cy="7100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
    <p:bg>
      <p:bgPr>
        <a:solidFill>
          <a:schemeClr val="dk1"/>
        </a:solidFill>
      </p:bgPr>
    </p:bg>
    <p:spTree>
      <p:nvGrpSpPr>
        <p:cNvPr id="988" name="Shape 988"/>
        <p:cNvGrpSpPr/>
        <p:nvPr/>
      </p:nvGrpSpPr>
      <p:grpSpPr>
        <a:xfrm>
          <a:off x="0" y="0"/>
          <a:ext cx="0" cy="0"/>
          <a:chOff x="0" y="0"/>
          <a:chExt cx="0" cy="0"/>
        </a:xfrm>
      </p:grpSpPr>
      <p:sp>
        <p:nvSpPr>
          <p:cNvPr id="989" name="Google Shape;989;p120"/>
          <p:cNvSpPr txBox="1"/>
          <p:nvPr/>
        </p:nvSpPr>
        <p:spPr>
          <a:xfrm>
            <a:off x="1675609" y="3514805"/>
            <a:ext cx="4090500" cy="547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lang="en" sz="3600">
                <a:solidFill>
                  <a:schemeClr val="lt1"/>
                </a:solidFill>
                <a:latin typeface="Helvetica Neue"/>
                <a:ea typeface="Helvetica Neue"/>
                <a:cs typeface="Helvetica Neue"/>
                <a:sym typeface="Helvetica Neue"/>
              </a:rPr>
              <a:t>Thank you!</a:t>
            </a:r>
            <a:endParaRPr b="1" sz="3600">
              <a:solidFill>
                <a:schemeClr val="lt1"/>
              </a:solidFill>
              <a:latin typeface="Helvetica Neue"/>
              <a:ea typeface="Helvetica Neue"/>
              <a:cs typeface="Helvetica Neue"/>
              <a:sym typeface="Helvetica Neue"/>
            </a:endParaRPr>
          </a:p>
        </p:txBody>
      </p:sp>
      <p:cxnSp>
        <p:nvCxnSpPr>
          <p:cNvPr id="990" name="Google Shape;990;p120"/>
          <p:cNvCxnSpPr/>
          <p:nvPr/>
        </p:nvCxnSpPr>
        <p:spPr>
          <a:xfrm rot="10800000">
            <a:off x="100" y="4208102"/>
            <a:ext cx="9149100" cy="0"/>
          </a:xfrm>
          <a:prstGeom prst="straightConnector1">
            <a:avLst/>
          </a:prstGeom>
          <a:noFill/>
          <a:ln cap="flat" cmpd="sng" w="19050">
            <a:solidFill>
              <a:schemeClr val="lt1"/>
            </a:solidFill>
            <a:prstDash val="solid"/>
            <a:miter lim="800000"/>
            <a:headEnd len="sm" w="sm" type="none"/>
            <a:tailEnd len="sm" w="sm" type="none"/>
          </a:ln>
        </p:spPr>
      </p:cxnSp>
      <p:pic>
        <p:nvPicPr>
          <p:cNvPr id="991" name="Google Shape;991;p120"/>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992" name="Google Shape;992;p120"/>
          <p:cNvCxnSpPr/>
          <p:nvPr/>
        </p:nvCxnSpPr>
        <p:spPr>
          <a:xfrm rot="10800000">
            <a:off x="1409573" y="12900"/>
            <a:ext cx="0" cy="5132100"/>
          </a:xfrm>
          <a:prstGeom prst="straightConnector1">
            <a:avLst/>
          </a:prstGeom>
          <a:noFill/>
          <a:ln cap="flat" cmpd="sng" w="19050">
            <a:solidFill>
              <a:schemeClr val="l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Phone • White • Green">
  <p:cSld name="CUSTOM_5_2_1_1">
    <p:bg>
      <p:bgPr>
        <a:solidFill>
          <a:schemeClr val="lt1"/>
        </a:solidFill>
      </p:bgPr>
    </p:bg>
    <p:spTree>
      <p:nvGrpSpPr>
        <p:cNvPr id="85" name="Shape 85"/>
        <p:cNvGrpSpPr/>
        <p:nvPr/>
      </p:nvGrpSpPr>
      <p:grpSpPr>
        <a:xfrm>
          <a:off x="0" y="0"/>
          <a:ext cx="0" cy="0"/>
          <a:chOff x="0" y="0"/>
          <a:chExt cx="0" cy="0"/>
        </a:xfrm>
      </p:grpSpPr>
      <p:sp>
        <p:nvSpPr>
          <p:cNvPr id="86" name="Google Shape;86;p13"/>
          <p:cNvSpPr/>
          <p:nvPr/>
        </p:nvSpPr>
        <p:spPr>
          <a:xfrm rot="5400000">
            <a:off x="1702450" y="2272800"/>
            <a:ext cx="5141700" cy="596100"/>
          </a:xfrm>
          <a:prstGeom prst="rect">
            <a:avLst/>
          </a:prstGeom>
          <a:gradFill>
            <a:gsLst>
              <a:gs pos="0">
                <a:schemeClr val="accent3"/>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 name="Google Shape;87;p13"/>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88" name="Google Shape;88;p13"/>
          <p:cNvCxnSpPr/>
          <p:nvPr/>
        </p:nvCxnSpPr>
        <p:spPr>
          <a:xfrm>
            <a:off x="457200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89" name="Google Shape;89;p13"/>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90" name="Google Shape;90;p13"/>
          <p:cNvSpPr/>
          <p:nvPr/>
        </p:nvSpPr>
        <p:spPr>
          <a:xfrm>
            <a:off x="55849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itle • Pink">
  <p:cSld name="CUSTOM_3_1_1_1_1">
    <p:bg>
      <p:bgPr>
        <a:solidFill>
          <a:schemeClr val="lt1"/>
        </a:solidFill>
      </p:bgPr>
    </p:bg>
    <p:spTree>
      <p:nvGrpSpPr>
        <p:cNvPr id="993" name="Shape 993"/>
        <p:cNvGrpSpPr/>
        <p:nvPr/>
      </p:nvGrpSpPr>
      <p:grpSpPr>
        <a:xfrm>
          <a:off x="0" y="0"/>
          <a:ext cx="0" cy="0"/>
          <a:chOff x="0" y="0"/>
          <a:chExt cx="0" cy="0"/>
        </a:xfrm>
      </p:grpSpPr>
      <p:sp>
        <p:nvSpPr>
          <p:cNvPr id="994" name="Google Shape;994;p121"/>
          <p:cNvSpPr/>
          <p:nvPr/>
        </p:nvSpPr>
        <p:spPr>
          <a:xfrm rot="5400000">
            <a:off x="6547050" y="2539675"/>
            <a:ext cx="4015200" cy="1178700"/>
          </a:xfrm>
          <a:prstGeom prst="rect">
            <a:avLst/>
          </a:prstGeom>
          <a:gradFill>
            <a:gsLst>
              <a:gs pos="0">
                <a:schemeClr val="accent1"/>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21"/>
          <p:cNvSpPr txBox="1"/>
          <p:nvPr>
            <p:ph type="title"/>
          </p:nvPr>
        </p:nvSpPr>
        <p:spPr>
          <a:xfrm>
            <a:off x="236725" y="240300"/>
            <a:ext cx="7464600" cy="6720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cxnSp>
        <p:nvCxnSpPr>
          <p:cNvPr id="996" name="Google Shape;996;p121"/>
          <p:cNvCxnSpPr/>
          <p:nvPr/>
        </p:nvCxnSpPr>
        <p:spPr>
          <a:xfrm rot="10800000">
            <a:off x="-75" y="1109225"/>
            <a:ext cx="9143100" cy="0"/>
          </a:xfrm>
          <a:prstGeom prst="straightConnector1">
            <a:avLst/>
          </a:prstGeom>
          <a:noFill/>
          <a:ln cap="flat" cmpd="sng" w="19050">
            <a:solidFill>
              <a:schemeClr val="dk2"/>
            </a:solidFill>
            <a:prstDash val="solid"/>
            <a:miter lim="800000"/>
            <a:headEnd len="sm" w="sm" type="none"/>
            <a:tailEnd len="sm" w="sm" type="none"/>
          </a:ln>
        </p:spPr>
      </p:cxnSp>
      <p:cxnSp>
        <p:nvCxnSpPr>
          <p:cNvPr id="997" name="Google Shape;997;p121"/>
          <p:cNvCxnSpPr/>
          <p:nvPr/>
        </p:nvCxnSpPr>
        <p:spPr>
          <a:xfrm rot="10800000">
            <a:off x="7962113" y="-50"/>
            <a:ext cx="0" cy="5145600"/>
          </a:xfrm>
          <a:prstGeom prst="straightConnector1">
            <a:avLst/>
          </a:prstGeom>
          <a:noFill/>
          <a:ln cap="flat" cmpd="sng" w="19050">
            <a:solidFill>
              <a:schemeClr val="dk2"/>
            </a:solidFill>
            <a:prstDash val="solid"/>
            <a:miter lim="800000"/>
            <a:headEnd len="sm" w="sm" type="none"/>
            <a:tailEnd len="sm" w="sm" type="none"/>
          </a:ln>
        </p:spPr>
      </p:cxnSp>
      <p:sp>
        <p:nvSpPr>
          <p:cNvPr id="998" name="Google Shape;998;p121"/>
          <p:cNvSpPr txBox="1"/>
          <p:nvPr>
            <p:ph idx="1" type="subTitle"/>
          </p:nvPr>
        </p:nvSpPr>
        <p:spPr>
          <a:xfrm>
            <a:off x="240300" y="4791055"/>
            <a:ext cx="3726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itle • Blue">
  <p:cSld name="CUSTOM_3_1_1_1_1_1">
    <p:bg>
      <p:bgPr>
        <a:solidFill>
          <a:schemeClr val="lt1"/>
        </a:solidFill>
      </p:bgPr>
    </p:bg>
    <p:spTree>
      <p:nvGrpSpPr>
        <p:cNvPr id="999" name="Shape 999"/>
        <p:cNvGrpSpPr/>
        <p:nvPr/>
      </p:nvGrpSpPr>
      <p:grpSpPr>
        <a:xfrm>
          <a:off x="0" y="0"/>
          <a:ext cx="0" cy="0"/>
          <a:chOff x="0" y="0"/>
          <a:chExt cx="0" cy="0"/>
        </a:xfrm>
      </p:grpSpPr>
      <p:sp>
        <p:nvSpPr>
          <p:cNvPr id="1000" name="Google Shape;1000;p122"/>
          <p:cNvSpPr/>
          <p:nvPr/>
        </p:nvSpPr>
        <p:spPr>
          <a:xfrm rot="5400000">
            <a:off x="6547050" y="2539675"/>
            <a:ext cx="4015200" cy="1178700"/>
          </a:xfrm>
          <a:prstGeom prst="rect">
            <a:avLst/>
          </a:prstGeom>
          <a:gradFill>
            <a:gsLst>
              <a:gs pos="0">
                <a:schemeClr val="accent2"/>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22"/>
          <p:cNvSpPr txBox="1"/>
          <p:nvPr>
            <p:ph type="title"/>
          </p:nvPr>
        </p:nvSpPr>
        <p:spPr>
          <a:xfrm>
            <a:off x="236725" y="240300"/>
            <a:ext cx="7464600" cy="6720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cxnSp>
        <p:nvCxnSpPr>
          <p:cNvPr id="1002" name="Google Shape;1002;p122"/>
          <p:cNvCxnSpPr/>
          <p:nvPr/>
        </p:nvCxnSpPr>
        <p:spPr>
          <a:xfrm rot="10800000">
            <a:off x="-75" y="1109225"/>
            <a:ext cx="9143100" cy="0"/>
          </a:xfrm>
          <a:prstGeom prst="straightConnector1">
            <a:avLst/>
          </a:prstGeom>
          <a:noFill/>
          <a:ln cap="flat" cmpd="sng" w="19050">
            <a:solidFill>
              <a:schemeClr val="dk2"/>
            </a:solidFill>
            <a:prstDash val="solid"/>
            <a:miter lim="800000"/>
            <a:headEnd len="sm" w="sm" type="none"/>
            <a:tailEnd len="sm" w="sm" type="none"/>
          </a:ln>
        </p:spPr>
      </p:cxnSp>
      <p:cxnSp>
        <p:nvCxnSpPr>
          <p:cNvPr id="1003" name="Google Shape;1003;p122"/>
          <p:cNvCxnSpPr/>
          <p:nvPr/>
        </p:nvCxnSpPr>
        <p:spPr>
          <a:xfrm rot="10800000">
            <a:off x="7962113" y="-50"/>
            <a:ext cx="0" cy="5145600"/>
          </a:xfrm>
          <a:prstGeom prst="straightConnector1">
            <a:avLst/>
          </a:prstGeom>
          <a:noFill/>
          <a:ln cap="flat" cmpd="sng" w="19050">
            <a:solidFill>
              <a:schemeClr val="dk2"/>
            </a:solidFill>
            <a:prstDash val="solid"/>
            <a:miter lim="800000"/>
            <a:headEnd len="sm" w="sm" type="none"/>
            <a:tailEnd len="sm" w="sm" type="none"/>
          </a:ln>
        </p:spPr>
      </p:cxnSp>
      <p:sp>
        <p:nvSpPr>
          <p:cNvPr id="1004" name="Google Shape;1004;p122"/>
          <p:cNvSpPr txBox="1"/>
          <p:nvPr>
            <p:ph idx="1" type="subTitle"/>
          </p:nvPr>
        </p:nvSpPr>
        <p:spPr>
          <a:xfrm>
            <a:off x="240300" y="4791055"/>
            <a:ext cx="3726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itle • Green">
  <p:cSld name="CUSTOM_3_1_1_1_1_1_1">
    <p:bg>
      <p:bgPr>
        <a:solidFill>
          <a:schemeClr val="lt1"/>
        </a:solidFill>
      </p:bgPr>
    </p:bg>
    <p:spTree>
      <p:nvGrpSpPr>
        <p:cNvPr id="1005" name="Shape 1005"/>
        <p:cNvGrpSpPr/>
        <p:nvPr/>
      </p:nvGrpSpPr>
      <p:grpSpPr>
        <a:xfrm>
          <a:off x="0" y="0"/>
          <a:ext cx="0" cy="0"/>
          <a:chOff x="0" y="0"/>
          <a:chExt cx="0" cy="0"/>
        </a:xfrm>
      </p:grpSpPr>
      <p:sp>
        <p:nvSpPr>
          <p:cNvPr id="1006" name="Google Shape;1006;p123"/>
          <p:cNvSpPr/>
          <p:nvPr/>
        </p:nvSpPr>
        <p:spPr>
          <a:xfrm rot="5400000">
            <a:off x="6547050" y="2539675"/>
            <a:ext cx="4015200" cy="1178700"/>
          </a:xfrm>
          <a:prstGeom prst="rect">
            <a:avLst/>
          </a:prstGeom>
          <a:gradFill>
            <a:gsLst>
              <a:gs pos="0">
                <a:schemeClr val="accent3"/>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23"/>
          <p:cNvSpPr txBox="1"/>
          <p:nvPr>
            <p:ph type="title"/>
          </p:nvPr>
        </p:nvSpPr>
        <p:spPr>
          <a:xfrm>
            <a:off x="236725" y="240300"/>
            <a:ext cx="7464600" cy="6720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cxnSp>
        <p:nvCxnSpPr>
          <p:cNvPr id="1008" name="Google Shape;1008;p123"/>
          <p:cNvCxnSpPr/>
          <p:nvPr/>
        </p:nvCxnSpPr>
        <p:spPr>
          <a:xfrm rot="10800000">
            <a:off x="-75" y="1109225"/>
            <a:ext cx="9143100" cy="0"/>
          </a:xfrm>
          <a:prstGeom prst="straightConnector1">
            <a:avLst/>
          </a:prstGeom>
          <a:noFill/>
          <a:ln cap="flat" cmpd="sng" w="19050">
            <a:solidFill>
              <a:schemeClr val="dk2"/>
            </a:solidFill>
            <a:prstDash val="solid"/>
            <a:miter lim="800000"/>
            <a:headEnd len="sm" w="sm" type="none"/>
            <a:tailEnd len="sm" w="sm" type="none"/>
          </a:ln>
        </p:spPr>
      </p:cxnSp>
      <p:cxnSp>
        <p:nvCxnSpPr>
          <p:cNvPr id="1009" name="Google Shape;1009;p123"/>
          <p:cNvCxnSpPr/>
          <p:nvPr/>
        </p:nvCxnSpPr>
        <p:spPr>
          <a:xfrm rot="10800000">
            <a:off x="7962113" y="-50"/>
            <a:ext cx="0" cy="5145600"/>
          </a:xfrm>
          <a:prstGeom prst="straightConnector1">
            <a:avLst/>
          </a:prstGeom>
          <a:noFill/>
          <a:ln cap="flat" cmpd="sng" w="19050">
            <a:solidFill>
              <a:schemeClr val="dk2"/>
            </a:solidFill>
            <a:prstDash val="solid"/>
            <a:miter lim="800000"/>
            <a:headEnd len="sm" w="sm" type="none"/>
            <a:tailEnd len="sm" w="sm" type="none"/>
          </a:ln>
        </p:spPr>
      </p:cxnSp>
      <p:sp>
        <p:nvSpPr>
          <p:cNvPr id="1010" name="Google Shape;1010;p123"/>
          <p:cNvSpPr txBox="1"/>
          <p:nvPr>
            <p:ph idx="1" type="subTitle"/>
          </p:nvPr>
        </p:nvSpPr>
        <p:spPr>
          <a:xfrm>
            <a:off x="240300" y="4791055"/>
            <a:ext cx="3726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Numbers • Title • Pink">
  <p:cSld name="CUSTOM_15">
    <p:bg>
      <p:bgPr>
        <a:solidFill>
          <a:schemeClr val="lt1"/>
        </a:solidFill>
      </p:bgPr>
    </p:bg>
    <p:spTree>
      <p:nvGrpSpPr>
        <p:cNvPr id="1011" name="Shape 1011"/>
        <p:cNvGrpSpPr/>
        <p:nvPr/>
      </p:nvGrpSpPr>
      <p:grpSpPr>
        <a:xfrm>
          <a:off x="0" y="0"/>
          <a:ext cx="0" cy="0"/>
          <a:chOff x="0" y="0"/>
          <a:chExt cx="0" cy="0"/>
        </a:xfrm>
      </p:grpSpPr>
      <p:cxnSp>
        <p:nvCxnSpPr>
          <p:cNvPr id="1012" name="Google Shape;1012;p124"/>
          <p:cNvCxnSpPr/>
          <p:nvPr/>
        </p:nvCxnSpPr>
        <p:spPr>
          <a:xfrm>
            <a:off x="3039225" y="1998243"/>
            <a:ext cx="0" cy="1997700"/>
          </a:xfrm>
          <a:prstGeom prst="straightConnector1">
            <a:avLst/>
          </a:prstGeom>
          <a:noFill/>
          <a:ln cap="flat" cmpd="sng" w="19050">
            <a:solidFill>
              <a:schemeClr val="dk2"/>
            </a:solidFill>
            <a:prstDash val="solid"/>
            <a:round/>
            <a:headEnd len="med" w="med" type="none"/>
            <a:tailEnd len="med" w="med" type="none"/>
          </a:ln>
        </p:spPr>
      </p:cxnSp>
      <p:cxnSp>
        <p:nvCxnSpPr>
          <p:cNvPr id="1013" name="Google Shape;1013;p124"/>
          <p:cNvCxnSpPr/>
          <p:nvPr/>
        </p:nvCxnSpPr>
        <p:spPr>
          <a:xfrm>
            <a:off x="6095475" y="1998243"/>
            <a:ext cx="0" cy="1997700"/>
          </a:xfrm>
          <a:prstGeom prst="straightConnector1">
            <a:avLst/>
          </a:prstGeom>
          <a:noFill/>
          <a:ln cap="flat" cmpd="sng" w="19050">
            <a:solidFill>
              <a:schemeClr val="dk2"/>
            </a:solidFill>
            <a:prstDash val="solid"/>
            <a:round/>
            <a:headEnd len="med" w="med" type="none"/>
            <a:tailEnd len="med" w="med" type="none"/>
          </a:ln>
        </p:spPr>
      </p:cxnSp>
      <p:sp>
        <p:nvSpPr>
          <p:cNvPr id="1014" name="Google Shape;1014;p124"/>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1015" name="Google Shape;1015;p124"/>
          <p:cNvSpPr txBox="1"/>
          <p:nvPr>
            <p:ph idx="1" type="subTitle"/>
          </p:nvPr>
        </p:nvSpPr>
        <p:spPr>
          <a:xfrm>
            <a:off x="237744"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6" name="Google Shape;1016;p124"/>
          <p:cNvSpPr txBox="1"/>
          <p:nvPr>
            <p:ph idx="2" type="subTitle"/>
          </p:nvPr>
        </p:nvSpPr>
        <p:spPr>
          <a:xfrm>
            <a:off x="237744"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7" name="Google Shape;1017;p124"/>
          <p:cNvSpPr txBox="1"/>
          <p:nvPr>
            <p:ph idx="3" type="title"/>
          </p:nvPr>
        </p:nvSpPr>
        <p:spPr>
          <a:xfrm>
            <a:off x="237744" y="2465122"/>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1"/>
              </a:buClr>
              <a:buSzPts val="7200"/>
              <a:buNone/>
              <a:defRPr b="1" sz="72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8" name="Google Shape;1018;p124"/>
          <p:cNvSpPr txBox="1"/>
          <p:nvPr>
            <p:ph idx="4" type="subTitle"/>
          </p:nvPr>
        </p:nvSpPr>
        <p:spPr>
          <a:xfrm>
            <a:off x="3296394"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9" name="Google Shape;1019;p124"/>
          <p:cNvSpPr txBox="1"/>
          <p:nvPr>
            <p:ph idx="5" type="subTitle"/>
          </p:nvPr>
        </p:nvSpPr>
        <p:spPr>
          <a:xfrm>
            <a:off x="3296394"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0" name="Google Shape;1020;p124"/>
          <p:cNvSpPr txBox="1"/>
          <p:nvPr>
            <p:ph idx="6" type="title"/>
          </p:nvPr>
        </p:nvSpPr>
        <p:spPr>
          <a:xfrm>
            <a:off x="3296394" y="2465122"/>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1"/>
              </a:buClr>
              <a:buSzPts val="7200"/>
              <a:buNone/>
              <a:defRPr b="1" sz="7200">
                <a:solidFill>
                  <a:schemeClr val="accent1"/>
                </a:solidFill>
              </a:defRPr>
            </a:lvl1pPr>
            <a:lvl2pPr lvl="1" rtl="0">
              <a:lnSpc>
                <a:spcPct val="90000"/>
              </a:lnSpc>
              <a:spcBef>
                <a:spcPts val="0"/>
              </a:spcBef>
              <a:spcAft>
                <a:spcPts val="0"/>
              </a:spcAft>
              <a:buSzPts val="2800"/>
              <a:buNone/>
              <a:defRPr/>
            </a:lvl2pPr>
            <a:lvl3pPr lvl="2" rtl="0">
              <a:lnSpc>
                <a:spcPct val="90000"/>
              </a:lnSpc>
              <a:spcBef>
                <a:spcPts val="0"/>
              </a:spcBef>
              <a:spcAft>
                <a:spcPts val="0"/>
              </a:spcAft>
              <a:buSzPts val="2800"/>
              <a:buNone/>
              <a:defRPr/>
            </a:lvl3pPr>
            <a:lvl4pPr lvl="3" rtl="0">
              <a:lnSpc>
                <a:spcPct val="90000"/>
              </a:lnSpc>
              <a:spcBef>
                <a:spcPts val="0"/>
              </a:spcBef>
              <a:spcAft>
                <a:spcPts val="0"/>
              </a:spcAft>
              <a:buSzPts val="2800"/>
              <a:buNone/>
              <a:defRPr/>
            </a:lvl4pPr>
            <a:lvl5pPr lvl="4" rtl="0">
              <a:lnSpc>
                <a:spcPct val="90000"/>
              </a:lnSpc>
              <a:spcBef>
                <a:spcPts val="0"/>
              </a:spcBef>
              <a:spcAft>
                <a:spcPts val="0"/>
              </a:spcAft>
              <a:buSzPts val="2800"/>
              <a:buNone/>
              <a:defRPr/>
            </a:lvl5pPr>
            <a:lvl6pPr lvl="5" rtl="0">
              <a:lnSpc>
                <a:spcPct val="90000"/>
              </a:lnSpc>
              <a:spcBef>
                <a:spcPts val="0"/>
              </a:spcBef>
              <a:spcAft>
                <a:spcPts val="0"/>
              </a:spcAft>
              <a:buSzPts val="2800"/>
              <a:buNone/>
              <a:defRPr/>
            </a:lvl6pPr>
            <a:lvl7pPr lvl="6" rtl="0">
              <a:lnSpc>
                <a:spcPct val="90000"/>
              </a:lnSpc>
              <a:spcBef>
                <a:spcPts val="0"/>
              </a:spcBef>
              <a:spcAft>
                <a:spcPts val="0"/>
              </a:spcAft>
              <a:buSzPts val="2800"/>
              <a:buNone/>
              <a:defRPr/>
            </a:lvl7pPr>
            <a:lvl8pPr lvl="7" rtl="0">
              <a:lnSpc>
                <a:spcPct val="90000"/>
              </a:lnSpc>
              <a:spcBef>
                <a:spcPts val="0"/>
              </a:spcBef>
              <a:spcAft>
                <a:spcPts val="0"/>
              </a:spcAft>
              <a:buSzPts val="2800"/>
              <a:buNone/>
              <a:defRPr/>
            </a:lvl8pPr>
            <a:lvl9pPr lvl="8" rtl="0">
              <a:lnSpc>
                <a:spcPct val="90000"/>
              </a:lnSpc>
              <a:spcBef>
                <a:spcPts val="0"/>
              </a:spcBef>
              <a:spcAft>
                <a:spcPts val="0"/>
              </a:spcAft>
              <a:buSzPts val="2800"/>
              <a:buNone/>
              <a:defRPr/>
            </a:lvl9pPr>
          </a:lstStyle>
          <a:p/>
        </p:txBody>
      </p:sp>
      <p:sp>
        <p:nvSpPr>
          <p:cNvPr id="1021" name="Google Shape;1021;p124"/>
          <p:cNvSpPr txBox="1"/>
          <p:nvPr>
            <p:ph idx="7" type="subTitle"/>
          </p:nvPr>
        </p:nvSpPr>
        <p:spPr>
          <a:xfrm>
            <a:off x="6352644"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2" name="Google Shape;1022;p124"/>
          <p:cNvSpPr txBox="1"/>
          <p:nvPr>
            <p:ph idx="8" type="subTitle"/>
          </p:nvPr>
        </p:nvSpPr>
        <p:spPr>
          <a:xfrm>
            <a:off x="6352644"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3" name="Google Shape;1023;p124"/>
          <p:cNvSpPr txBox="1"/>
          <p:nvPr>
            <p:ph idx="9" type="title"/>
          </p:nvPr>
        </p:nvSpPr>
        <p:spPr>
          <a:xfrm>
            <a:off x="6352644" y="2465122"/>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1"/>
              </a:buClr>
              <a:buSzPts val="7200"/>
              <a:buNone/>
              <a:defRPr b="1" sz="7200">
                <a:solidFill>
                  <a:schemeClr val="accent1"/>
                </a:solidFill>
              </a:defRPr>
            </a:lvl1pPr>
            <a:lvl2pPr lvl="1" rtl="0">
              <a:lnSpc>
                <a:spcPct val="90000"/>
              </a:lnSpc>
              <a:spcBef>
                <a:spcPts val="0"/>
              </a:spcBef>
              <a:spcAft>
                <a:spcPts val="0"/>
              </a:spcAft>
              <a:buSzPts val="2800"/>
              <a:buNone/>
              <a:defRPr/>
            </a:lvl2pPr>
            <a:lvl3pPr lvl="2" rtl="0">
              <a:lnSpc>
                <a:spcPct val="90000"/>
              </a:lnSpc>
              <a:spcBef>
                <a:spcPts val="0"/>
              </a:spcBef>
              <a:spcAft>
                <a:spcPts val="0"/>
              </a:spcAft>
              <a:buSzPts val="2800"/>
              <a:buNone/>
              <a:defRPr/>
            </a:lvl3pPr>
            <a:lvl4pPr lvl="3" rtl="0">
              <a:lnSpc>
                <a:spcPct val="90000"/>
              </a:lnSpc>
              <a:spcBef>
                <a:spcPts val="0"/>
              </a:spcBef>
              <a:spcAft>
                <a:spcPts val="0"/>
              </a:spcAft>
              <a:buSzPts val="2800"/>
              <a:buNone/>
              <a:defRPr/>
            </a:lvl4pPr>
            <a:lvl5pPr lvl="4" rtl="0">
              <a:lnSpc>
                <a:spcPct val="90000"/>
              </a:lnSpc>
              <a:spcBef>
                <a:spcPts val="0"/>
              </a:spcBef>
              <a:spcAft>
                <a:spcPts val="0"/>
              </a:spcAft>
              <a:buSzPts val="2800"/>
              <a:buNone/>
              <a:defRPr/>
            </a:lvl5pPr>
            <a:lvl6pPr lvl="5" rtl="0">
              <a:lnSpc>
                <a:spcPct val="90000"/>
              </a:lnSpc>
              <a:spcBef>
                <a:spcPts val="0"/>
              </a:spcBef>
              <a:spcAft>
                <a:spcPts val="0"/>
              </a:spcAft>
              <a:buSzPts val="2800"/>
              <a:buNone/>
              <a:defRPr/>
            </a:lvl6pPr>
            <a:lvl7pPr lvl="6" rtl="0">
              <a:lnSpc>
                <a:spcPct val="90000"/>
              </a:lnSpc>
              <a:spcBef>
                <a:spcPts val="0"/>
              </a:spcBef>
              <a:spcAft>
                <a:spcPts val="0"/>
              </a:spcAft>
              <a:buSzPts val="2800"/>
              <a:buNone/>
              <a:defRPr/>
            </a:lvl7pPr>
            <a:lvl8pPr lvl="7" rtl="0">
              <a:lnSpc>
                <a:spcPct val="90000"/>
              </a:lnSpc>
              <a:spcBef>
                <a:spcPts val="0"/>
              </a:spcBef>
              <a:spcAft>
                <a:spcPts val="0"/>
              </a:spcAft>
              <a:buSzPts val="2800"/>
              <a:buNone/>
              <a:defRPr/>
            </a:lvl8pPr>
            <a:lvl9pPr lvl="8" rtl="0">
              <a:lnSpc>
                <a:spcPct val="90000"/>
              </a:lnSpc>
              <a:spcBef>
                <a:spcPts val="0"/>
              </a:spcBef>
              <a:spcAft>
                <a:spcPts val="0"/>
              </a:spcAft>
              <a:buSzPts val="2800"/>
              <a:buNone/>
              <a:defRPr/>
            </a:lvl9pPr>
          </a:lstStyle>
          <a:p/>
        </p:txBody>
      </p:sp>
      <p:sp>
        <p:nvSpPr>
          <p:cNvPr id="1024" name="Google Shape;1024;p124"/>
          <p:cNvSpPr txBox="1"/>
          <p:nvPr>
            <p:ph idx="13" type="subTitle"/>
          </p:nvPr>
        </p:nvSpPr>
        <p:spPr>
          <a:xfrm>
            <a:off x="240300" y="4791055"/>
            <a:ext cx="3726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Numbers • Title • Pink">
  <p:cSld name="CUSTOM_15_1">
    <p:bg>
      <p:bgPr>
        <a:solidFill>
          <a:schemeClr val="lt1"/>
        </a:solidFill>
      </p:bgPr>
    </p:bg>
    <p:spTree>
      <p:nvGrpSpPr>
        <p:cNvPr id="1025" name="Shape 1025"/>
        <p:cNvGrpSpPr/>
        <p:nvPr/>
      </p:nvGrpSpPr>
      <p:grpSpPr>
        <a:xfrm>
          <a:off x="0" y="0"/>
          <a:ext cx="0" cy="0"/>
          <a:chOff x="0" y="0"/>
          <a:chExt cx="0" cy="0"/>
        </a:xfrm>
      </p:grpSpPr>
      <p:cxnSp>
        <p:nvCxnSpPr>
          <p:cNvPr id="1026" name="Google Shape;1026;p125"/>
          <p:cNvCxnSpPr/>
          <p:nvPr/>
        </p:nvCxnSpPr>
        <p:spPr>
          <a:xfrm>
            <a:off x="4573200" y="1998243"/>
            <a:ext cx="0" cy="1997700"/>
          </a:xfrm>
          <a:prstGeom prst="straightConnector1">
            <a:avLst/>
          </a:prstGeom>
          <a:noFill/>
          <a:ln cap="flat" cmpd="sng" w="19050">
            <a:solidFill>
              <a:schemeClr val="dk2"/>
            </a:solidFill>
            <a:prstDash val="solid"/>
            <a:round/>
            <a:headEnd len="med" w="med" type="none"/>
            <a:tailEnd len="med" w="med" type="none"/>
          </a:ln>
        </p:spPr>
      </p:cxnSp>
      <p:sp>
        <p:nvSpPr>
          <p:cNvPr id="1027" name="Google Shape;1027;p125"/>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1028" name="Google Shape;1028;p125"/>
          <p:cNvSpPr txBox="1"/>
          <p:nvPr>
            <p:ph idx="1" type="subTitle"/>
          </p:nvPr>
        </p:nvSpPr>
        <p:spPr>
          <a:xfrm>
            <a:off x="1771719"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9" name="Google Shape;1029;p125"/>
          <p:cNvSpPr txBox="1"/>
          <p:nvPr>
            <p:ph idx="2" type="subTitle"/>
          </p:nvPr>
        </p:nvSpPr>
        <p:spPr>
          <a:xfrm>
            <a:off x="1771719"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0" name="Google Shape;1030;p125"/>
          <p:cNvSpPr txBox="1"/>
          <p:nvPr>
            <p:ph idx="3" type="title"/>
          </p:nvPr>
        </p:nvSpPr>
        <p:spPr>
          <a:xfrm>
            <a:off x="1771719" y="2468880"/>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1"/>
              </a:buClr>
              <a:buSzPts val="7200"/>
              <a:buNone/>
              <a:defRPr b="1" sz="72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1" name="Google Shape;1031;p125"/>
          <p:cNvSpPr txBox="1"/>
          <p:nvPr>
            <p:ph idx="4" type="subTitle"/>
          </p:nvPr>
        </p:nvSpPr>
        <p:spPr>
          <a:xfrm>
            <a:off x="4830369"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2" name="Google Shape;1032;p125"/>
          <p:cNvSpPr txBox="1"/>
          <p:nvPr>
            <p:ph idx="5" type="subTitle"/>
          </p:nvPr>
        </p:nvSpPr>
        <p:spPr>
          <a:xfrm>
            <a:off x="4830369"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3" name="Google Shape;1033;p125"/>
          <p:cNvSpPr txBox="1"/>
          <p:nvPr>
            <p:ph idx="6" type="title"/>
          </p:nvPr>
        </p:nvSpPr>
        <p:spPr>
          <a:xfrm>
            <a:off x="4830369" y="2468880"/>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1"/>
              </a:buClr>
              <a:buSzPts val="7200"/>
              <a:buNone/>
              <a:defRPr b="1" sz="72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4" name="Google Shape;1034;p125"/>
          <p:cNvSpPr txBox="1"/>
          <p:nvPr>
            <p:ph idx="7" type="subTitle"/>
          </p:nvPr>
        </p:nvSpPr>
        <p:spPr>
          <a:xfrm>
            <a:off x="240300" y="4791055"/>
            <a:ext cx="3726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Numbers • Title • Blue">
  <p:cSld name="CUSTOM_15_2">
    <p:bg>
      <p:bgPr>
        <a:solidFill>
          <a:schemeClr val="lt1"/>
        </a:solidFill>
      </p:bgPr>
    </p:bg>
    <p:spTree>
      <p:nvGrpSpPr>
        <p:cNvPr id="1035" name="Shape 1035"/>
        <p:cNvGrpSpPr/>
        <p:nvPr/>
      </p:nvGrpSpPr>
      <p:grpSpPr>
        <a:xfrm>
          <a:off x="0" y="0"/>
          <a:ext cx="0" cy="0"/>
          <a:chOff x="0" y="0"/>
          <a:chExt cx="0" cy="0"/>
        </a:xfrm>
      </p:grpSpPr>
      <p:cxnSp>
        <p:nvCxnSpPr>
          <p:cNvPr id="1036" name="Google Shape;1036;p126"/>
          <p:cNvCxnSpPr/>
          <p:nvPr/>
        </p:nvCxnSpPr>
        <p:spPr>
          <a:xfrm>
            <a:off x="3039225" y="1998243"/>
            <a:ext cx="0" cy="1997700"/>
          </a:xfrm>
          <a:prstGeom prst="straightConnector1">
            <a:avLst/>
          </a:prstGeom>
          <a:noFill/>
          <a:ln cap="flat" cmpd="sng" w="19050">
            <a:solidFill>
              <a:schemeClr val="dk2"/>
            </a:solidFill>
            <a:prstDash val="solid"/>
            <a:round/>
            <a:headEnd len="med" w="med" type="none"/>
            <a:tailEnd len="med" w="med" type="none"/>
          </a:ln>
        </p:spPr>
      </p:cxnSp>
      <p:cxnSp>
        <p:nvCxnSpPr>
          <p:cNvPr id="1037" name="Google Shape;1037;p126"/>
          <p:cNvCxnSpPr/>
          <p:nvPr/>
        </p:nvCxnSpPr>
        <p:spPr>
          <a:xfrm>
            <a:off x="6095475" y="1998243"/>
            <a:ext cx="0" cy="1997700"/>
          </a:xfrm>
          <a:prstGeom prst="straightConnector1">
            <a:avLst/>
          </a:prstGeom>
          <a:noFill/>
          <a:ln cap="flat" cmpd="sng" w="19050">
            <a:solidFill>
              <a:schemeClr val="dk2"/>
            </a:solidFill>
            <a:prstDash val="solid"/>
            <a:round/>
            <a:headEnd len="med" w="med" type="none"/>
            <a:tailEnd len="med" w="med" type="none"/>
          </a:ln>
        </p:spPr>
      </p:cxnSp>
      <p:sp>
        <p:nvSpPr>
          <p:cNvPr id="1038" name="Google Shape;1038;p126"/>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1039" name="Google Shape;1039;p126"/>
          <p:cNvSpPr txBox="1"/>
          <p:nvPr>
            <p:ph idx="1" type="subTitle"/>
          </p:nvPr>
        </p:nvSpPr>
        <p:spPr>
          <a:xfrm>
            <a:off x="237744"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0" name="Google Shape;1040;p126"/>
          <p:cNvSpPr txBox="1"/>
          <p:nvPr>
            <p:ph idx="2" type="subTitle"/>
          </p:nvPr>
        </p:nvSpPr>
        <p:spPr>
          <a:xfrm>
            <a:off x="237744"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1" name="Google Shape;1041;p126"/>
          <p:cNvSpPr txBox="1"/>
          <p:nvPr>
            <p:ph idx="3" type="title"/>
          </p:nvPr>
        </p:nvSpPr>
        <p:spPr>
          <a:xfrm>
            <a:off x="237744" y="2468880"/>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2"/>
              </a:buClr>
              <a:buSzPts val="7200"/>
              <a:buNone/>
              <a:defRPr b="1" sz="7200">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1042" name="Google Shape;1042;p126"/>
          <p:cNvSpPr txBox="1"/>
          <p:nvPr>
            <p:ph idx="4" type="subTitle"/>
          </p:nvPr>
        </p:nvSpPr>
        <p:spPr>
          <a:xfrm>
            <a:off x="3296394"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3" name="Google Shape;1043;p126"/>
          <p:cNvSpPr txBox="1"/>
          <p:nvPr>
            <p:ph idx="5" type="subTitle"/>
          </p:nvPr>
        </p:nvSpPr>
        <p:spPr>
          <a:xfrm>
            <a:off x="3296394"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4" name="Google Shape;1044;p126"/>
          <p:cNvSpPr txBox="1"/>
          <p:nvPr>
            <p:ph idx="6" type="title"/>
          </p:nvPr>
        </p:nvSpPr>
        <p:spPr>
          <a:xfrm>
            <a:off x="3296394" y="2468880"/>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2"/>
              </a:buClr>
              <a:buSzPts val="7200"/>
              <a:buNone/>
              <a:defRPr b="1" sz="7200">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1045" name="Google Shape;1045;p126"/>
          <p:cNvSpPr txBox="1"/>
          <p:nvPr>
            <p:ph idx="7" type="subTitle"/>
          </p:nvPr>
        </p:nvSpPr>
        <p:spPr>
          <a:xfrm>
            <a:off x="6352644"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6" name="Google Shape;1046;p126"/>
          <p:cNvSpPr txBox="1"/>
          <p:nvPr>
            <p:ph idx="8" type="subTitle"/>
          </p:nvPr>
        </p:nvSpPr>
        <p:spPr>
          <a:xfrm>
            <a:off x="6352644"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7" name="Google Shape;1047;p126"/>
          <p:cNvSpPr txBox="1"/>
          <p:nvPr>
            <p:ph idx="9" type="title"/>
          </p:nvPr>
        </p:nvSpPr>
        <p:spPr>
          <a:xfrm>
            <a:off x="6352644" y="2468880"/>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2"/>
              </a:buClr>
              <a:buSzPts val="7200"/>
              <a:buNone/>
              <a:defRPr b="1" sz="7200">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1048" name="Google Shape;1048;p126"/>
          <p:cNvSpPr txBox="1"/>
          <p:nvPr>
            <p:ph idx="13" type="subTitle"/>
          </p:nvPr>
        </p:nvSpPr>
        <p:spPr>
          <a:xfrm>
            <a:off x="240300" y="4791055"/>
            <a:ext cx="3726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Numbers • Title • Blue">
  <p:cSld name="CUSTOM_15_1_1">
    <p:bg>
      <p:bgPr>
        <a:solidFill>
          <a:schemeClr val="lt1"/>
        </a:solidFill>
      </p:bgPr>
    </p:bg>
    <p:spTree>
      <p:nvGrpSpPr>
        <p:cNvPr id="1049" name="Shape 1049"/>
        <p:cNvGrpSpPr/>
        <p:nvPr/>
      </p:nvGrpSpPr>
      <p:grpSpPr>
        <a:xfrm>
          <a:off x="0" y="0"/>
          <a:ext cx="0" cy="0"/>
          <a:chOff x="0" y="0"/>
          <a:chExt cx="0" cy="0"/>
        </a:xfrm>
      </p:grpSpPr>
      <p:cxnSp>
        <p:nvCxnSpPr>
          <p:cNvPr id="1050" name="Google Shape;1050;p127"/>
          <p:cNvCxnSpPr/>
          <p:nvPr/>
        </p:nvCxnSpPr>
        <p:spPr>
          <a:xfrm>
            <a:off x="4573200" y="1998243"/>
            <a:ext cx="0" cy="1997700"/>
          </a:xfrm>
          <a:prstGeom prst="straightConnector1">
            <a:avLst/>
          </a:prstGeom>
          <a:noFill/>
          <a:ln cap="flat" cmpd="sng" w="19050">
            <a:solidFill>
              <a:schemeClr val="dk2"/>
            </a:solidFill>
            <a:prstDash val="solid"/>
            <a:round/>
            <a:headEnd len="med" w="med" type="none"/>
            <a:tailEnd len="med" w="med" type="none"/>
          </a:ln>
        </p:spPr>
      </p:cxnSp>
      <p:sp>
        <p:nvSpPr>
          <p:cNvPr id="1051" name="Google Shape;1051;p127"/>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1052" name="Google Shape;1052;p127"/>
          <p:cNvSpPr txBox="1"/>
          <p:nvPr>
            <p:ph idx="1" type="subTitle"/>
          </p:nvPr>
        </p:nvSpPr>
        <p:spPr>
          <a:xfrm>
            <a:off x="1771719"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3" name="Google Shape;1053;p127"/>
          <p:cNvSpPr txBox="1"/>
          <p:nvPr>
            <p:ph idx="2" type="subTitle"/>
          </p:nvPr>
        </p:nvSpPr>
        <p:spPr>
          <a:xfrm>
            <a:off x="1771719"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4" name="Google Shape;1054;p127"/>
          <p:cNvSpPr txBox="1"/>
          <p:nvPr>
            <p:ph idx="3" type="title"/>
          </p:nvPr>
        </p:nvSpPr>
        <p:spPr>
          <a:xfrm>
            <a:off x="1771719" y="2468880"/>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2"/>
              </a:buClr>
              <a:buSzPts val="7200"/>
              <a:buNone/>
              <a:defRPr b="1" sz="7200">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1055" name="Google Shape;1055;p127"/>
          <p:cNvSpPr txBox="1"/>
          <p:nvPr>
            <p:ph idx="4" type="subTitle"/>
          </p:nvPr>
        </p:nvSpPr>
        <p:spPr>
          <a:xfrm>
            <a:off x="4830369" y="2203704"/>
            <a:ext cx="2541900" cy="192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000"/>
              <a:buNone/>
              <a:defRPr b="1" sz="1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6" name="Google Shape;1056;p127"/>
          <p:cNvSpPr txBox="1"/>
          <p:nvPr>
            <p:ph idx="5" type="subTitle"/>
          </p:nvPr>
        </p:nvSpPr>
        <p:spPr>
          <a:xfrm>
            <a:off x="4830369" y="3410712"/>
            <a:ext cx="2541900" cy="384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1300"/>
              <a:buNone/>
              <a:defRPr sz="13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7" name="Google Shape;1057;p127"/>
          <p:cNvSpPr txBox="1"/>
          <p:nvPr>
            <p:ph idx="6" type="title"/>
          </p:nvPr>
        </p:nvSpPr>
        <p:spPr>
          <a:xfrm>
            <a:off x="4830369" y="2468880"/>
            <a:ext cx="2541900" cy="987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accent2"/>
              </a:buClr>
              <a:buSzPts val="7200"/>
              <a:buNone/>
              <a:defRPr b="1" sz="7200">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1058" name="Google Shape;1058;p127"/>
          <p:cNvSpPr txBox="1"/>
          <p:nvPr>
            <p:ph idx="7" type="subTitle"/>
          </p:nvPr>
        </p:nvSpPr>
        <p:spPr>
          <a:xfrm>
            <a:off x="240300" y="4791055"/>
            <a:ext cx="3726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Desktop • Black • Pink ">
  <p:cSld name="CUSTOM_5_1">
    <p:bg>
      <p:bgPr>
        <a:solidFill>
          <a:schemeClr val="dk1"/>
        </a:solidFill>
      </p:bgPr>
    </p:bg>
    <p:spTree>
      <p:nvGrpSpPr>
        <p:cNvPr id="92" name="Shape 92"/>
        <p:cNvGrpSpPr/>
        <p:nvPr/>
      </p:nvGrpSpPr>
      <p:grpSpPr>
        <a:xfrm>
          <a:off x="0" y="0"/>
          <a:ext cx="0" cy="0"/>
          <a:chOff x="0" y="0"/>
          <a:chExt cx="0" cy="0"/>
        </a:xfrm>
      </p:grpSpPr>
      <p:sp>
        <p:nvSpPr>
          <p:cNvPr id="93" name="Google Shape;93;p14"/>
          <p:cNvSpPr/>
          <p:nvPr/>
        </p:nvSpPr>
        <p:spPr>
          <a:xfrm rot="5400000">
            <a:off x="176125" y="2272800"/>
            <a:ext cx="51417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4"/>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95" name="Google Shape;95;p14"/>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96" name="Google Shape;96;p14"/>
          <p:cNvSpPr txBox="1"/>
          <p:nvPr>
            <p:ph idx="1" type="subTitle"/>
          </p:nvPr>
        </p:nvSpPr>
        <p:spPr>
          <a:xfrm>
            <a:off x="240300" y="922925"/>
            <a:ext cx="25509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14"/>
          <p:cNvSpPr/>
          <p:nvPr/>
        </p:nvSpPr>
        <p:spPr>
          <a:xfrm>
            <a:off x="3547100" y="495275"/>
            <a:ext cx="5799300" cy="4148100"/>
          </a:xfrm>
          <a:prstGeom prst="roundRect">
            <a:avLst>
              <a:gd fmla="val 451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txBox="1"/>
          <p:nvPr>
            <p:ph type="title"/>
          </p:nvPr>
        </p:nvSpPr>
        <p:spPr>
          <a:xfrm>
            <a:off x="240300" y="232600"/>
            <a:ext cx="25509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extLst>
    <p:ext uri="{DCECCB84-F9BA-43D5-87BE-67443E8EF086}">
      <p15:sldGuideLst>
        <p15:guide id="1" pos="2234">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Desktop • Black • Blue">
  <p:cSld name="CUSTOM_5_1_2">
    <p:bg>
      <p:bgPr>
        <a:solidFill>
          <a:schemeClr val="dk1"/>
        </a:solidFill>
      </p:bgPr>
    </p:bg>
    <p:spTree>
      <p:nvGrpSpPr>
        <p:cNvPr id="99" name="Shape 99"/>
        <p:cNvGrpSpPr/>
        <p:nvPr/>
      </p:nvGrpSpPr>
      <p:grpSpPr>
        <a:xfrm>
          <a:off x="0" y="0"/>
          <a:ext cx="0" cy="0"/>
          <a:chOff x="0" y="0"/>
          <a:chExt cx="0" cy="0"/>
        </a:xfrm>
      </p:grpSpPr>
      <p:sp>
        <p:nvSpPr>
          <p:cNvPr id="100" name="Google Shape;100;p15"/>
          <p:cNvSpPr/>
          <p:nvPr/>
        </p:nvSpPr>
        <p:spPr>
          <a:xfrm rot="5400000">
            <a:off x="176125" y="2272800"/>
            <a:ext cx="51417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15"/>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102" name="Google Shape;102;p15"/>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103" name="Google Shape;103;p15"/>
          <p:cNvSpPr txBox="1"/>
          <p:nvPr>
            <p:ph idx="1" type="subTitle"/>
          </p:nvPr>
        </p:nvSpPr>
        <p:spPr>
          <a:xfrm>
            <a:off x="240300" y="922925"/>
            <a:ext cx="25509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5"/>
          <p:cNvSpPr/>
          <p:nvPr/>
        </p:nvSpPr>
        <p:spPr>
          <a:xfrm>
            <a:off x="3547100" y="495275"/>
            <a:ext cx="5799300" cy="4148100"/>
          </a:xfrm>
          <a:prstGeom prst="roundRect">
            <a:avLst>
              <a:gd fmla="val 451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txBox="1"/>
          <p:nvPr>
            <p:ph type="title"/>
          </p:nvPr>
        </p:nvSpPr>
        <p:spPr>
          <a:xfrm>
            <a:off x="240300" y="232600"/>
            <a:ext cx="25509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extLst>
    <p:ext uri="{DCECCB84-F9BA-43D5-87BE-67443E8EF086}">
      <p15:sldGuideLst>
        <p15:guide id="1" pos="2234">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esktop • Black • Green">
  <p:cSld name="CUSTOM_5_1_2_1">
    <p:bg>
      <p:bgPr>
        <a:solidFill>
          <a:schemeClr val="dk1"/>
        </a:solidFill>
      </p:bgPr>
    </p:bg>
    <p:spTree>
      <p:nvGrpSpPr>
        <p:cNvPr id="106" name="Shape 106"/>
        <p:cNvGrpSpPr/>
        <p:nvPr/>
      </p:nvGrpSpPr>
      <p:grpSpPr>
        <a:xfrm>
          <a:off x="0" y="0"/>
          <a:ext cx="0" cy="0"/>
          <a:chOff x="0" y="0"/>
          <a:chExt cx="0" cy="0"/>
        </a:xfrm>
      </p:grpSpPr>
      <p:sp>
        <p:nvSpPr>
          <p:cNvPr id="107" name="Google Shape;107;p16"/>
          <p:cNvSpPr/>
          <p:nvPr/>
        </p:nvSpPr>
        <p:spPr>
          <a:xfrm rot="5400000">
            <a:off x="176125" y="2272800"/>
            <a:ext cx="51417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 name="Google Shape;108;p16"/>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109" name="Google Shape;109;p16"/>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110" name="Google Shape;110;p16"/>
          <p:cNvSpPr txBox="1"/>
          <p:nvPr>
            <p:ph idx="1" type="subTitle"/>
          </p:nvPr>
        </p:nvSpPr>
        <p:spPr>
          <a:xfrm>
            <a:off x="240300" y="922925"/>
            <a:ext cx="25509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16"/>
          <p:cNvSpPr/>
          <p:nvPr/>
        </p:nvSpPr>
        <p:spPr>
          <a:xfrm>
            <a:off x="3547100" y="495275"/>
            <a:ext cx="5799300" cy="4148100"/>
          </a:xfrm>
          <a:prstGeom prst="roundRect">
            <a:avLst>
              <a:gd fmla="val 451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6"/>
          <p:cNvSpPr txBox="1"/>
          <p:nvPr>
            <p:ph type="title"/>
          </p:nvPr>
        </p:nvSpPr>
        <p:spPr>
          <a:xfrm>
            <a:off x="240300" y="232600"/>
            <a:ext cx="25509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extLst>
    <p:ext uri="{DCECCB84-F9BA-43D5-87BE-67443E8EF086}">
      <p15:sldGuideLst>
        <p15:guide id="1" pos="2234">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Desktop • White • Pink ">
  <p:cSld name="CUSTOM_5_1_1">
    <p:bg>
      <p:bgPr>
        <a:solidFill>
          <a:schemeClr val="lt1"/>
        </a:solidFill>
      </p:bgPr>
    </p:bg>
    <p:spTree>
      <p:nvGrpSpPr>
        <p:cNvPr id="113" name="Shape 113"/>
        <p:cNvGrpSpPr/>
        <p:nvPr/>
      </p:nvGrpSpPr>
      <p:grpSpPr>
        <a:xfrm>
          <a:off x="0" y="0"/>
          <a:ext cx="0" cy="0"/>
          <a:chOff x="0" y="0"/>
          <a:chExt cx="0" cy="0"/>
        </a:xfrm>
      </p:grpSpPr>
      <p:sp>
        <p:nvSpPr>
          <p:cNvPr id="114" name="Google Shape;114;p17"/>
          <p:cNvSpPr/>
          <p:nvPr/>
        </p:nvSpPr>
        <p:spPr>
          <a:xfrm rot="5400000">
            <a:off x="176125" y="2272800"/>
            <a:ext cx="5141700" cy="596100"/>
          </a:xfrm>
          <a:prstGeom prst="rect">
            <a:avLst/>
          </a:prstGeom>
          <a:gradFill>
            <a:gsLst>
              <a:gs pos="0">
                <a:schemeClr val="accent1"/>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7"/>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116" name="Google Shape;116;p17"/>
          <p:cNvCxnSpPr/>
          <p:nvPr/>
        </p:nvCxnSpPr>
        <p:spPr>
          <a:xfrm>
            <a:off x="3045025"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117" name="Google Shape;117;p17"/>
          <p:cNvSpPr txBox="1"/>
          <p:nvPr>
            <p:ph idx="1" type="subTitle"/>
          </p:nvPr>
        </p:nvSpPr>
        <p:spPr>
          <a:xfrm>
            <a:off x="240300" y="922925"/>
            <a:ext cx="25509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8" name="Google Shape;118;p17"/>
          <p:cNvSpPr txBox="1"/>
          <p:nvPr>
            <p:ph type="title"/>
          </p:nvPr>
        </p:nvSpPr>
        <p:spPr>
          <a:xfrm>
            <a:off x="240300" y="232600"/>
            <a:ext cx="25509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
        <p:nvSpPr>
          <p:cNvPr id="119" name="Google Shape;119;p17"/>
          <p:cNvSpPr/>
          <p:nvPr/>
        </p:nvSpPr>
        <p:spPr>
          <a:xfrm>
            <a:off x="3547100" y="495275"/>
            <a:ext cx="5799300" cy="4148100"/>
          </a:xfrm>
          <a:prstGeom prst="roundRect">
            <a:avLst>
              <a:gd fmla="val 451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23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Desktop • White • Blue">
  <p:cSld name="CUSTOM_5_1_1_1">
    <p:bg>
      <p:bgPr>
        <a:solidFill>
          <a:schemeClr val="lt1"/>
        </a:solidFill>
      </p:bgPr>
    </p:bg>
    <p:spTree>
      <p:nvGrpSpPr>
        <p:cNvPr id="120" name="Shape 120"/>
        <p:cNvGrpSpPr/>
        <p:nvPr/>
      </p:nvGrpSpPr>
      <p:grpSpPr>
        <a:xfrm>
          <a:off x="0" y="0"/>
          <a:ext cx="0" cy="0"/>
          <a:chOff x="0" y="0"/>
          <a:chExt cx="0" cy="0"/>
        </a:xfrm>
      </p:grpSpPr>
      <p:sp>
        <p:nvSpPr>
          <p:cNvPr id="121" name="Google Shape;121;p18"/>
          <p:cNvSpPr/>
          <p:nvPr/>
        </p:nvSpPr>
        <p:spPr>
          <a:xfrm rot="5400000">
            <a:off x="176125" y="2272800"/>
            <a:ext cx="5141700" cy="596100"/>
          </a:xfrm>
          <a:prstGeom prst="rect">
            <a:avLst/>
          </a:prstGeom>
          <a:gradFill>
            <a:gsLst>
              <a:gs pos="0">
                <a:schemeClr val="accent2"/>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18"/>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123" name="Google Shape;123;p18"/>
          <p:cNvCxnSpPr/>
          <p:nvPr/>
        </p:nvCxnSpPr>
        <p:spPr>
          <a:xfrm>
            <a:off x="3045025"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124" name="Google Shape;124;p18"/>
          <p:cNvSpPr txBox="1"/>
          <p:nvPr>
            <p:ph idx="1" type="subTitle"/>
          </p:nvPr>
        </p:nvSpPr>
        <p:spPr>
          <a:xfrm>
            <a:off x="240300" y="922925"/>
            <a:ext cx="25509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25" name="Google Shape;125;p18"/>
          <p:cNvSpPr txBox="1"/>
          <p:nvPr>
            <p:ph type="title"/>
          </p:nvPr>
        </p:nvSpPr>
        <p:spPr>
          <a:xfrm>
            <a:off x="240300" y="232600"/>
            <a:ext cx="25509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
        <p:nvSpPr>
          <p:cNvPr id="126" name="Google Shape;126;p18"/>
          <p:cNvSpPr/>
          <p:nvPr/>
        </p:nvSpPr>
        <p:spPr>
          <a:xfrm>
            <a:off x="3547100" y="495275"/>
            <a:ext cx="5799300" cy="4148100"/>
          </a:xfrm>
          <a:prstGeom prst="roundRect">
            <a:avLst>
              <a:gd fmla="val 451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234">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Desktop • White • Green">
  <p:cSld name="CUSTOM_5_1_1_1_1">
    <p:bg>
      <p:bgPr>
        <a:solidFill>
          <a:schemeClr val="lt1"/>
        </a:solidFill>
      </p:bgPr>
    </p:bg>
    <p:spTree>
      <p:nvGrpSpPr>
        <p:cNvPr id="127" name="Shape 127"/>
        <p:cNvGrpSpPr/>
        <p:nvPr/>
      </p:nvGrpSpPr>
      <p:grpSpPr>
        <a:xfrm>
          <a:off x="0" y="0"/>
          <a:ext cx="0" cy="0"/>
          <a:chOff x="0" y="0"/>
          <a:chExt cx="0" cy="0"/>
        </a:xfrm>
      </p:grpSpPr>
      <p:sp>
        <p:nvSpPr>
          <p:cNvPr id="128" name="Google Shape;128;p19"/>
          <p:cNvSpPr/>
          <p:nvPr/>
        </p:nvSpPr>
        <p:spPr>
          <a:xfrm rot="5400000">
            <a:off x="176125" y="2272800"/>
            <a:ext cx="5141700" cy="596100"/>
          </a:xfrm>
          <a:prstGeom prst="rect">
            <a:avLst/>
          </a:prstGeom>
          <a:gradFill>
            <a:gsLst>
              <a:gs pos="0">
                <a:schemeClr val="accent3"/>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19"/>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130" name="Google Shape;130;p19"/>
          <p:cNvCxnSpPr/>
          <p:nvPr/>
        </p:nvCxnSpPr>
        <p:spPr>
          <a:xfrm>
            <a:off x="3045025"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131" name="Google Shape;131;p19"/>
          <p:cNvSpPr txBox="1"/>
          <p:nvPr>
            <p:ph idx="1" type="subTitle"/>
          </p:nvPr>
        </p:nvSpPr>
        <p:spPr>
          <a:xfrm>
            <a:off x="240300" y="922925"/>
            <a:ext cx="25509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32" name="Google Shape;132;p19"/>
          <p:cNvSpPr txBox="1"/>
          <p:nvPr>
            <p:ph type="title"/>
          </p:nvPr>
        </p:nvSpPr>
        <p:spPr>
          <a:xfrm>
            <a:off x="240300" y="232600"/>
            <a:ext cx="25509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
        <p:nvSpPr>
          <p:cNvPr id="133" name="Google Shape;133;p19"/>
          <p:cNvSpPr/>
          <p:nvPr/>
        </p:nvSpPr>
        <p:spPr>
          <a:xfrm>
            <a:off x="3547100" y="495275"/>
            <a:ext cx="5799300" cy="4148100"/>
          </a:xfrm>
          <a:prstGeom prst="roundRect">
            <a:avLst>
              <a:gd fmla="val 451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234">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Black • 1">
  <p:cSld name="CUSTOM_8">
    <p:spTree>
      <p:nvGrpSpPr>
        <p:cNvPr id="134" name="Shape 134"/>
        <p:cNvGrpSpPr/>
        <p:nvPr/>
      </p:nvGrpSpPr>
      <p:grpSpPr>
        <a:xfrm>
          <a:off x="0" y="0"/>
          <a:ext cx="0" cy="0"/>
          <a:chOff x="0" y="0"/>
          <a:chExt cx="0" cy="0"/>
        </a:xfrm>
      </p:grpSpPr>
      <p:pic>
        <p:nvPicPr>
          <p:cNvPr id="135" name="Google Shape;135;p20"/>
          <p:cNvPicPr preferRelativeResize="0"/>
          <p:nvPr/>
        </p:nvPicPr>
        <p:blipFill>
          <a:blip r:embed="rId2">
            <a:alphaModFix/>
          </a:blip>
          <a:stretch>
            <a:fillRect/>
          </a:stretch>
        </p:blipFill>
        <p:spPr>
          <a:xfrm>
            <a:off x="0" y="4622"/>
            <a:ext cx="9144000" cy="2165353"/>
          </a:xfrm>
          <a:prstGeom prst="rect">
            <a:avLst/>
          </a:prstGeom>
          <a:noFill/>
          <a:ln>
            <a:noFill/>
          </a:ln>
        </p:spPr>
      </p:pic>
      <p:cxnSp>
        <p:nvCxnSpPr>
          <p:cNvPr id="136" name="Google Shape;136;p20"/>
          <p:cNvCxnSpPr/>
          <p:nvPr/>
        </p:nvCxnSpPr>
        <p:spPr>
          <a:xfrm>
            <a:off x="-45464" y="2169966"/>
            <a:ext cx="9189600" cy="0"/>
          </a:xfrm>
          <a:prstGeom prst="straightConnector1">
            <a:avLst/>
          </a:prstGeom>
          <a:noFill/>
          <a:ln cap="flat" cmpd="sng" w="19050">
            <a:solidFill>
              <a:schemeClr val="lt1"/>
            </a:solidFill>
            <a:prstDash val="solid"/>
            <a:miter lim="800000"/>
            <a:headEnd len="sm" w="sm" type="none"/>
            <a:tailEnd len="sm" w="sm" type="none"/>
          </a:ln>
        </p:spPr>
      </p:cxnSp>
      <p:sp>
        <p:nvSpPr>
          <p:cNvPr id="137" name="Google Shape;137;p20"/>
          <p:cNvSpPr txBox="1"/>
          <p:nvPr>
            <p:ph idx="1" type="body"/>
          </p:nvPr>
        </p:nvSpPr>
        <p:spPr>
          <a:xfrm>
            <a:off x="240300" y="2447325"/>
            <a:ext cx="4071900" cy="24558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lt1"/>
              </a:buClr>
              <a:buSzPts val="2400"/>
              <a:buAutoNum type="arabicPeriod"/>
              <a:defRPr b="1" sz="2400">
                <a:solidFill>
                  <a:schemeClr val="lt1"/>
                </a:solidFill>
              </a:defRPr>
            </a:lvl1pPr>
            <a:lvl2pPr indent="-330200" lvl="1" marL="914400" rtl="0">
              <a:lnSpc>
                <a:spcPct val="90000"/>
              </a:lnSpc>
              <a:spcBef>
                <a:spcPts val="500"/>
              </a:spcBef>
              <a:spcAft>
                <a:spcPts val="0"/>
              </a:spcAft>
              <a:buSzPts val="1600"/>
              <a:buFont typeface="Helvetica Neue"/>
              <a:buAutoNum type="alphaLcPeriod"/>
              <a:defRPr sz="1600">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lt1"/>
              </a:buClr>
              <a:buSzPts val="1300"/>
              <a:buFont typeface="Helvetica Neue"/>
              <a:buAutoNum type="romanLcPeriod"/>
              <a:defRPr sz="1300">
                <a:solidFill>
                  <a:schemeClr val="lt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9pPr>
          </a:lstStyle>
          <a:p/>
        </p:txBody>
      </p:sp>
      <p:sp>
        <p:nvSpPr>
          <p:cNvPr id="138" name="Google Shape;138;p20"/>
          <p:cNvSpPr txBox="1"/>
          <p:nvPr>
            <p:ph idx="2" type="body"/>
          </p:nvPr>
        </p:nvSpPr>
        <p:spPr>
          <a:xfrm>
            <a:off x="4815600" y="2447325"/>
            <a:ext cx="4071900" cy="24558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lt1"/>
              </a:buClr>
              <a:buSzPts val="2400"/>
              <a:buAutoNum type="arabicPeriod"/>
              <a:defRPr b="1" sz="2400">
                <a:solidFill>
                  <a:schemeClr val="lt1"/>
                </a:solidFill>
              </a:defRPr>
            </a:lvl1pPr>
            <a:lvl2pPr indent="-330200" lvl="1" marL="914400" rtl="0">
              <a:lnSpc>
                <a:spcPct val="90000"/>
              </a:lnSpc>
              <a:spcBef>
                <a:spcPts val="500"/>
              </a:spcBef>
              <a:spcAft>
                <a:spcPts val="0"/>
              </a:spcAft>
              <a:buSzPts val="1600"/>
              <a:buFont typeface="Helvetica Neue"/>
              <a:buAutoNum type="alphaLcPeriod"/>
              <a:defRPr sz="1600">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lt1"/>
              </a:buClr>
              <a:buSzPts val="1300"/>
              <a:buFont typeface="Helvetica Neue"/>
              <a:buAutoNum type="romanLcPeriod"/>
              <a:defRPr sz="1300">
                <a:solidFill>
                  <a:schemeClr val="lt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Image • Black • Blue">
  <p:cSld name="CUSTOM_13">
    <p:bg>
      <p:bgPr>
        <a:solidFill>
          <a:schemeClr val="dk1"/>
        </a:solidFill>
      </p:bgPr>
    </p:bg>
    <p:spTree>
      <p:nvGrpSpPr>
        <p:cNvPr id="15" name="Shape 15"/>
        <p:cNvGrpSpPr/>
        <p:nvPr/>
      </p:nvGrpSpPr>
      <p:grpSpPr>
        <a:xfrm>
          <a:off x="0" y="0"/>
          <a:ext cx="0" cy="0"/>
          <a:chOff x="0" y="0"/>
          <a:chExt cx="0" cy="0"/>
        </a:xfrm>
      </p:grpSpPr>
      <p:sp>
        <p:nvSpPr>
          <p:cNvPr id="16" name="Google Shape;16;p3"/>
          <p:cNvSpPr/>
          <p:nvPr/>
        </p:nvSpPr>
        <p:spPr>
          <a:xfrm rot="5400000">
            <a:off x="1702450" y="2272800"/>
            <a:ext cx="51417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ph idx="2" type="pic"/>
          </p:nvPr>
        </p:nvSpPr>
        <p:spPr>
          <a:xfrm>
            <a:off x="4578075" y="-450"/>
            <a:ext cx="4566000" cy="5146800"/>
          </a:xfrm>
          <a:prstGeom prst="rect">
            <a:avLst/>
          </a:prstGeom>
          <a:noFill/>
          <a:ln>
            <a:noFill/>
          </a:ln>
        </p:spPr>
      </p:sp>
      <p:pic>
        <p:nvPicPr>
          <p:cNvPr id="18" name="Google Shape;18;p3"/>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19" name="Google Shape;19;p3"/>
          <p:cNvCxnSpPr/>
          <p:nvPr/>
        </p:nvCxnSpPr>
        <p:spPr>
          <a:xfrm>
            <a:off x="45720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20" name="Google Shape;20;p3"/>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 name="Google Shape;21;p3"/>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Black • 2">
  <p:cSld name="CUSTOM_8_2">
    <p:spTree>
      <p:nvGrpSpPr>
        <p:cNvPr id="139" name="Shape 139"/>
        <p:cNvGrpSpPr/>
        <p:nvPr/>
      </p:nvGrpSpPr>
      <p:grpSpPr>
        <a:xfrm>
          <a:off x="0" y="0"/>
          <a:ext cx="0" cy="0"/>
          <a:chOff x="0" y="0"/>
          <a:chExt cx="0" cy="0"/>
        </a:xfrm>
      </p:grpSpPr>
      <p:pic>
        <p:nvPicPr>
          <p:cNvPr id="140" name="Google Shape;140;p21"/>
          <p:cNvPicPr preferRelativeResize="0"/>
          <p:nvPr/>
        </p:nvPicPr>
        <p:blipFill>
          <a:blip r:embed="rId2">
            <a:alphaModFix/>
          </a:blip>
          <a:stretch>
            <a:fillRect/>
          </a:stretch>
        </p:blipFill>
        <p:spPr>
          <a:xfrm rot="-5400000">
            <a:off x="-1962989" y="1962362"/>
            <a:ext cx="5144126" cy="1218149"/>
          </a:xfrm>
          <a:prstGeom prst="rect">
            <a:avLst/>
          </a:prstGeom>
          <a:noFill/>
          <a:ln>
            <a:noFill/>
          </a:ln>
        </p:spPr>
      </p:pic>
      <p:cxnSp>
        <p:nvCxnSpPr>
          <p:cNvPr id="141" name="Google Shape;141;p21"/>
          <p:cNvCxnSpPr/>
          <p:nvPr/>
        </p:nvCxnSpPr>
        <p:spPr>
          <a:xfrm>
            <a:off x="1228750" y="-37700"/>
            <a:ext cx="0" cy="5186400"/>
          </a:xfrm>
          <a:prstGeom prst="straightConnector1">
            <a:avLst/>
          </a:prstGeom>
          <a:noFill/>
          <a:ln cap="flat" cmpd="sng" w="19050">
            <a:solidFill>
              <a:schemeClr val="lt1"/>
            </a:solidFill>
            <a:prstDash val="solid"/>
            <a:miter lim="800000"/>
            <a:headEnd len="sm" w="sm" type="none"/>
            <a:tailEnd len="sm" w="sm" type="none"/>
          </a:ln>
        </p:spPr>
      </p:cxnSp>
      <p:sp>
        <p:nvSpPr>
          <p:cNvPr id="142" name="Google Shape;142;p21"/>
          <p:cNvSpPr txBox="1"/>
          <p:nvPr>
            <p:ph idx="1" type="body"/>
          </p:nvPr>
        </p:nvSpPr>
        <p:spPr>
          <a:xfrm>
            <a:off x="1479850" y="240300"/>
            <a:ext cx="3455400" cy="46629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lt1"/>
              </a:buClr>
              <a:buSzPts val="2400"/>
              <a:buAutoNum type="arabicPeriod"/>
              <a:defRPr b="1" sz="2400">
                <a:solidFill>
                  <a:schemeClr val="lt1"/>
                </a:solidFill>
              </a:defRPr>
            </a:lvl1pPr>
            <a:lvl2pPr indent="-330200" lvl="1" marL="914400" rtl="0">
              <a:lnSpc>
                <a:spcPct val="90000"/>
              </a:lnSpc>
              <a:spcBef>
                <a:spcPts val="500"/>
              </a:spcBef>
              <a:spcAft>
                <a:spcPts val="0"/>
              </a:spcAft>
              <a:buSzPts val="1600"/>
              <a:buFont typeface="Helvetica Neue"/>
              <a:buAutoNum type="alphaLcPeriod"/>
              <a:defRPr sz="1600">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lt1"/>
              </a:buClr>
              <a:buSzPts val="1300"/>
              <a:buFont typeface="Helvetica Neue"/>
              <a:buAutoNum type="romanLcPeriod"/>
              <a:defRPr sz="1300">
                <a:solidFill>
                  <a:schemeClr val="lt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9pPr>
          </a:lstStyle>
          <a:p/>
        </p:txBody>
      </p:sp>
      <p:sp>
        <p:nvSpPr>
          <p:cNvPr id="143" name="Google Shape;143;p21"/>
          <p:cNvSpPr txBox="1"/>
          <p:nvPr>
            <p:ph idx="2" type="body"/>
          </p:nvPr>
        </p:nvSpPr>
        <p:spPr>
          <a:xfrm>
            <a:off x="5448300" y="240300"/>
            <a:ext cx="3455400" cy="46629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lt1"/>
              </a:buClr>
              <a:buSzPts val="2400"/>
              <a:buAutoNum type="arabicPeriod"/>
              <a:defRPr b="1" sz="2400">
                <a:solidFill>
                  <a:schemeClr val="lt1"/>
                </a:solidFill>
              </a:defRPr>
            </a:lvl1pPr>
            <a:lvl2pPr indent="-330200" lvl="1" marL="914400" rtl="0">
              <a:lnSpc>
                <a:spcPct val="90000"/>
              </a:lnSpc>
              <a:spcBef>
                <a:spcPts val="500"/>
              </a:spcBef>
              <a:spcAft>
                <a:spcPts val="0"/>
              </a:spcAft>
              <a:buSzPts val="1600"/>
              <a:buFont typeface="Helvetica Neue"/>
              <a:buAutoNum type="alphaLcPeriod"/>
              <a:defRPr sz="1600">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lt1"/>
              </a:buClr>
              <a:buSzPts val="1300"/>
              <a:buFont typeface="Helvetica Neue"/>
              <a:buAutoNum type="romanLcPeriod"/>
              <a:defRPr sz="1300">
                <a:solidFill>
                  <a:schemeClr val="lt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lt1"/>
              </a:buClr>
              <a:buSzPts val="1400"/>
              <a:buFont typeface="Helvetica Neue"/>
              <a:buAutoNum type="arabicPeriod"/>
              <a:defRPr>
                <a:solidFill>
                  <a:schemeClr val="lt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lt1"/>
              </a:buClr>
              <a:buSzPts val="1400"/>
              <a:buFont typeface="Helvetica Neue"/>
              <a:buAutoNum type="alphaLcPeriod"/>
              <a:defRPr>
                <a:solidFill>
                  <a:schemeClr val="lt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lt1"/>
              </a:buClr>
              <a:buSzPts val="1400"/>
              <a:buFont typeface="Helvetica Neue"/>
              <a:buAutoNum type="romanLcPeriod"/>
              <a:defRPr>
                <a:solidFill>
                  <a:schemeClr val="lt1"/>
                </a:solidFill>
                <a:latin typeface="Helvetica Neue"/>
                <a:ea typeface="Helvetica Neue"/>
                <a:cs typeface="Helvetica Neue"/>
                <a:sym typeface="Helvetica Neu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White • 1">
  <p:cSld name="CUSTOM_8_1">
    <p:bg>
      <p:bgPr>
        <a:solidFill>
          <a:schemeClr val="lt1"/>
        </a:solidFill>
      </p:bgPr>
    </p:bg>
    <p:spTree>
      <p:nvGrpSpPr>
        <p:cNvPr id="144" name="Shape 144"/>
        <p:cNvGrpSpPr/>
        <p:nvPr/>
      </p:nvGrpSpPr>
      <p:grpSpPr>
        <a:xfrm>
          <a:off x="0" y="0"/>
          <a:ext cx="0" cy="0"/>
          <a:chOff x="0" y="0"/>
          <a:chExt cx="0" cy="0"/>
        </a:xfrm>
      </p:grpSpPr>
      <p:pic>
        <p:nvPicPr>
          <p:cNvPr id="145" name="Google Shape;145;p22"/>
          <p:cNvPicPr preferRelativeResize="0"/>
          <p:nvPr/>
        </p:nvPicPr>
        <p:blipFill>
          <a:blip r:embed="rId2">
            <a:alphaModFix/>
          </a:blip>
          <a:stretch>
            <a:fillRect/>
          </a:stretch>
        </p:blipFill>
        <p:spPr>
          <a:xfrm>
            <a:off x="0" y="0"/>
            <a:ext cx="9144000" cy="2171690"/>
          </a:xfrm>
          <a:prstGeom prst="rect">
            <a:avLst/>
          </a:prstGeom>
          <a:noFill/>
          <a:ln>
            <a:noFill/>
          </a:ln>
        </p:spPr>
      </p:pic>
      <p:cxnSp>
        <p:nvCxnSpPr>
          <p:cNvPr id="146" name="Google Shape;146;p22"/>
          <p:cNvCxnSpPr/>
          <p:nvPr/>
        </p:nvCxnSpPr>
        <p:spPr>
          <a:xfrm>
            <a:off x="-45464" y="2169966"/>
            <a:ext cx="9189600" cy="0"/>
          </a:xfrm>
          <a:prstGeom prst="straightConnector1">
            <a:avLst/>
          </a:prstGeom>
          <a:noFill/>
          <a:ln cap="flat" cmpd="sng" w="19050">
            <a:solidFill>
              <a:schemeClr val="dk1"/>
            </a:solidFill>
            <a:prstDash val="solid"/>
            <a:miter lim="800000"/>
            <a:headEnd len="sm" w="sm" type="none"/>
            <a:tailEnd len="sm" w="sm" type="none"/>
          </a:ln>
        </p:spPr>
      </p:cxnSp>
      <p:sp>
        <p:nvSpPr>
          <p:cNvPr id="147" name="Google Shape;147;p22"/>
          <p:cNvSpPr txBox="1"/>
          <p:nvPr>
            <p:ph idx="1" type="body"/>
          </p:nvPr>
        </p:nvSpPr>
        <p:spPr>
          <a:xfrm>
            <a:off x="240300" y="2447325"/>
            <a:ext cx="4071900" cy="24558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dk1"/>
              </a:buClr>
              <a:buSzPts val="2400"/>
              <a:buAutoNum type="arabicPeriod"/>
              <a:defRPr b="1" sz="2400">
                <a:solidFill>
                  <a:schemeClr val="dk1"/>
                </a:solidFill>
              </a:defRPr>
            </a:lvl1pPr>
            <a:lvl2pPr indent="-330200" lvl="1" marL="914400" rtl="0">
              <a:lnSpc>
                <a:spcPct val="90000"/>
              </a:lnSpc>
              <a:spcBef>
                <a:spcPts val="500"/>
              </a:spcBef>
              <a:spcAft>
                <a:spcPts val="0"/>
              </a:spcAft>
              <a:buClr>
                <a:schemeClr val="dk1"/>
              </a:buClr>
              <a:buSzPts val="1600"/>
              <a:buFont typeface="Helvetica Neue"/>
              <a:buAutoNum type="alphaLcPeriod"/>
              <a:defRPr sz="1600">
                <a:solidFill>
                  <a:schemeClr val="dk1"/>
                </a:solidFill>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dk1"/>
              </a:buClr>
              <a:buSzPts val="1300"/>
              <a:buFont typeface="Helvetica Neue"/>
              <a:buAutoNum type="romanLcPeriod"/>
              <a:defRPr sz="1300">
                <a:solidFill>
                  <a:schemeClr val="dk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9pPr>
          </a:lstStyle>
          <a:p/>
        </p:txBody>
      </p:sp>
      <p:sp>
        <p:nvSpPr>
          <p:cNvPr id="148" name="Google Shape;148;p22"/>
          <p:cNvSpPr txBox="1"/>
          <p:nvPr>
            <p:ph idx="2" type="body"/>
          </p:nvPr>
        </p:nvSpPr>
        <p:spPr>
          <a:xfrm>
            <a:off x="4815600" y="2447325"/>
            <a:ext cx="4071900" cy="24558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dk1"/>
              </a:buClr>
              <a:buSzPts val="2400"/>
              <a:buAutoNum type="arabicPeriod"/>
              <a:defRPr b="1" sz="2400">
                <a:solidFill>
                  <a:schemeClr val="dk1"/>
                </a:solidFill>
              </a:defRPr>
            </a:lvl1pPr>
            <a:lvl2pPr indent="-330200" lvl="1" marL="914400" rtl="0">
              <a:lnSpc>
                <a:spcPct val="90000"/>
              </a:lnSpc>
              <a:spcBef>
                <a:spcPts val="500"/>
              </a:spcBef>
              <a:spcAft>
                <a:spcPts val="0"/>
              </a:spcAft>
              <a:buClr>
                <a:schemeClr val="dk1"/>
              </a:buClr>
              <a:buSzPts val="1600"/>
              <a:buFont typeface="Helvetica Neue"/>
              <a:buAutoNum type="alphaLcPeriod"/>
              <a:defRPr sz="1600">
                <a:solidFill>
                  <a:schemeClr val="dk1"/>
                </a:solidFill>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dk1"/>
              </a:buClr>
              <a:buSzPts val="1300"/>
              <a:buFont typeface="Helvetica Neue"/>
              <a:buAutoNum type="romanLcPeriod"/>
              <a:defRPr sz="1300">
                <a:solidFill>
                  <a:schemeClr val="dk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White • 2">
  <p:cSld name="CUSTOM_8_1_1">
    <p:bg>
      <p:bgPr>
        <a:solidFill>
          <a:schemeClr val="lt1"/>
        </a:solidFill>
      </p:bgPr>
    </p:bg>
    <p:spTree>
      <p:nvGrpSpPr>
        <p:cNvPr id="149" name="Shape 149"/>
        <p:cNvGrpSpPr/>
        <p:nvPr/>
      </p:nvGrpSpPr>
      <p:grpSpPr>
        <a:xfrm>
          <a:off x="0" y="0"/>
          <a:ext cx="0" cy="0"/>
          <a:chOff x="0" y="0"/>
          <a:chExt cx="0" cy="0"/>
        </a:xfrm>
      </p:grpSpPr>
      <p:pic>
        <p:nvPicPr>
          <p:cNvPr id="150" name="Google Shape;150;p23"/>
          <p:cNvPicPr preferRelativeResize="0"/>
          <p:nvPr/>
        </p:nvPicPr>
        <p:blipFill>
          <a:blip r:embed="rId2">
            <a:alphaModFix/>
          </a:blip>
          <a:stretch>
            <a:fillRect/>
          </a:stretch>
        </p:blipFill>
        <p:spPr>
          <a:xfrm rot="-5400000">
            <a:off x="-1972474" y="1957377"/>
            <a:ext cx="5173697" cy="1228750"/>
          </a:xfrm>
          <a:prstGeom prst="rect">
            <a:avLst/>
          </a:prstGeom>
          <a:noFill/>
          <a:ln>
            <a:noFill/>
          </a:ln>
        </p:spPr>
      </p:pic>
      <p:cxnSp>
        <p:nvCxnSpPr>
          <p:cNvPr id="151" name="Google Shape;151;p23"/>
          <p:cNvCxnSpPr/>
          <p:nvPr/>
        </p:nvCxnSpPr>
        <p:spPr>
          <a:xfrm>
            <a:off x="1228750" y="-37700"/>
            <a:ext cx="0" cy="5186400"/>
          </a:xfrm>
          <a:prstGeom prst="straightConnector1">
            <a:avLst/>
          </a:prstGeom>
          <a:noFill/>
          <a:ln cap="flat" cmpd="sng" w="19050">
            <a:solidFill>
              <a:schemeClr val="dk1"/>
            </a:solidFill>
            <a:prstDash val="solid"/>
            <a:miter lim="800000"/>
            <a:headEnd len="sm" w="sm" type="none"/>
            <a:tailEnd len="sm" w="sm" type="none"/>
          </a:ln>
        </p:spPr>
      </p:cxnSp>
      <p:sp>
        <p:nvSpPr>
          <p:cNvPr id="152" name="Google Shape;152;p23"/>
          <p:cNvSpPr txBox="1"/>
          <p:nvPr>
            <p:ph idx="1" type="body"/>
          </p:nvPr>
        </p:nvSpPr>
        <p:spPr>
          <a:xfrm>
            <a:off x="1479850" y="240300"/>
            <a:ext cx="3455400" cy="46629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dk1"/>
              </a:buClr>
              <a:buSzPts val="2400"/>
              <a:buAutoNum type="arabicPeriod"/>
              <a:defRPr b="1" sz="2400">
                <a:solidFill>
                  <a:schemeClr val="dk1"/>
                </a:solidFill>
              </a:defRPr>
            </a:lvl1pPr>
            <a:lvl2pPr indent="-330200" lvl="1" marL="914400" rtl="0">
              <a:lnSpc>
                <a:spcPct val="90000"/>
              </a:lnSpc>
              <a:spcBef>
                <a:spcPts val="500"/>
              </a:spcBef>
              <a:spcAft>
                <a:spcPts val="0"/>
              </a:spcAft>
              <a:buClr>
                <a:schemeClr val="dk1"/>
              </a:buClr>
              <a:buSzPts val="1600"/>
              <a:buFont typeface="Helvetica Neue"/>
              <a:buAutoNum type="alphaLcPeriod"/>
              <a:defRPr sz="1600">
                <a:solidFill>
                  <a:schemeClr val="dk1"/>
                </a:solidFill>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dk1"/>
              </a:buClr>
              <a:buSzPts val="1300"/>
              <a:buFont typeface="Helvetica Neue"/>
              <a:buAutoNum type="romanLcPeriod"/>
              <a:defRPr sz="1300">
                <a:solidFill>
                  <a:schemeClr val="dk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9pPr>
          </a:lstStyle>
          <a:p/>
        </p:txBody>
      </p:sp>
      <p:sp>
        <p:nvSpPr>
          <p:cNvPr id="153" name="Google Shape;153;p23"/>
          <p:cNvSpPr txBox="1"/>
          <p:nvPr>
            <p:ph idx="2" type="body"/>
          </p:nvPr>
        </p:nvSpPr>
        <p:spPr>
          <a:xfrm>
            <a:off x="5448300" y="240300"/>
            <a:ext cx="3455400" cy="4662900"/>
          </a:xfrm>
          <a:prstGeom prst="rect">
            <a:avLst/>
          </a:prstGeom>
        </p:spPr>
        <p:txBody>
          <a:bodyPr anchorCtr="0" anchor="t" bIns="0" lIns="0" spcFirstLastPara="1" rIns="0" wrap="square" tIns="0">
            <a:noAutofit/>
          </a:bodyPr>
          <a:lstStyle>
            <a:lvl1pPr indent="-381000" lvl="0" marL="457200" rtl="0">
              <a:lnSpc>
                <a:spcPct val="90000"/>
              </a:lnSpc>
              <a:spcBef>
                <a:spcPts val="0"/>
              </a:spcBef>
              <a:spcAft>
                <a:spcPts val="0"/>
              </a:spcAft>
              <a:buClr>
                <a:schemeClr val="dk1"/>
              </a:buClr>
              <a:buSzPts val="2400"/>
              <a:buAutoNum type="arabicPeriod"/>
              <a:defRPr b="1" sz="2400">
                <a:solidFill>
                  <a:schemeClr val="dk1"/>
                </a:solidFill>
              </a:defRPr>
            </a:lvl1pPr>
            <a:lvl2pPr indent="-330200" lvl="1" marL="914400" rtl="0">
              <a:lnSpc>
                <a:spcPct val="90000"/>
              </a:lnSpc>
              <a:spcBef>
                <a:spcPts val="500"/>
              </a:spcBef>
              <a:spcAft>
                <a:spcPts val="0"/>
              </a:spcAft>
              <a:buClr>
                <a:schemeClr val="dk1"/>
              </a:buClr>
              <a:buSzPts val="1600"/>
              <a:buFont typeface="Helvetica Neue"/>
              <a:buAutoNum type="alphaLcPeriod"/>
              <a:defRPr sz="1600">
                <a:solidFill>
                  <a:schemeClr val="dk1"/>
                </a:solidFill>
                <a:latin typeface="Helvetica Neue"/>
                <a:ea typeface="Helvetica Neue"/>
                <a:cs typeface="Helvetica Neue"/>
                <a:sym typeface="Helvetica Neue"/>
              </a:defRPr>
            </a:lvl2pPr>
            <a:lvl3pPr indent="-311150" lvl="2" marL="1371600" rtl="0">
              <a:lnSpc>
                <a:spcPct val="100000"/>
              </a:lnSpc>
              <a:spcBef>
                <a:spcPts val="1000"/>
              </a:spcBef>
              <a:spcAft>
                <a:spcPts val="0"/>
              </a:spcAft>
              <a:buClr>
                <a:schemeClr val="dk1"/>
              </a:buClr>
              <a:buSzPts val="1300"/>
              <a:buFont typeface="Helvetica Neue"/>
              <a:buAutoNum type="romanLcPeriod"/>
              <a:defRPr sz="1300">
                <a:solidFill>
                  <a:schemeClr val="dk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dk1"/>
              </a:buClr>
              <a:buSzPts val="1400"/>
              <a:buFont typeface="Helvetica Neue"/>
              <a:buAutoNum type="arabicPeriod"/>
              <a:defRPr>
                <a:solidFill>
                  <a:schemeClr val="dk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dk1"/>
              </a:buClr>
              <a:buSzPts val="1400"/>
              <a:buFont typeface="Helvetica Neue"/>
              <a:buAutoNum type="alphaLcPeriod"/>
              <a:defRPr>
                <a:solidFill>
                  <a:schemeClr val="dk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dk1"/>
              </a:buClr>
              <a:buSzPts val="1400"/>
              <a:buFont typeface="Helvetica Neue"/>
              <a:buAutoNum type="romanLcPeriod"/>
              <a:defRPr>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ortant text • Content">
  <p:cSld name="CUSTOM_1">
    <p:bg>
      <p:bgPr>
        <a:solidFill>
          <a:schemeClr val="lt1"/>
        </a:solidFill>
      </p:bgPr>
    </p:bg>
    <p:spTree>
      <p:nvGrpSpPr>
        <p:cNvPr id="154" name="Shape 154"/>
        <p:cNvGrpSpPr/>
        <p:nvPr/>
      </p:nvGrpSpPr>
      <p:grpSpPr>
        <a:xfrm>
          <a:off x="0" y="0"/>
          <a:ext cx="0" cy="0"/>
          <a:chOff x="0" y="0"/>
          <a:chExt cx="0" cy="0"/>
        </a:xfrm>
      </p:grpSpPr>
      <p:sp>
        <p:nvSpPr>
          <p:cNvPr id="155" name="Google Shape;155;p24"/>
          <p:cNvSpPr/>
          <p:nvPr>
            <p:ph idx="2" type="pic"/>
          </p:nvPr>
        </p:nvSpPr>
        <p:spPr>
          <a:xfrm>
            <a:off x="2966900" y="1282125"/>
            <a:ext cx="6177000" cy="3875700"/>
          </a:xfrm>
          <a:prstGeom prst="rect">
            <a:avLst/>
          </a:prstGeom>
          <a:noFill/>
          <a:ln>
            <a:noFill/>
          </a:ln>
        </p:spPr>
      </p:sp>
      <p:cxnSp>
        <p:nvCxnSpPr>
          <p:cNvPr id="156" name="Google Shape;156;p24"/>
          <p:cNvCxnSpPr/>
          <p:nvPr/>
        </p:nvCxnSpPr>
        <p:spPr>
          <a:xfrm>
            <a:off x="2962825" y="1273300"/>
            <a:ext cx="6205200" cy="0"/>
          </a:xfrm>
          <a:prstGeom prst="straightConnector1">
            <a:avLst/>
          </a:prstGeom>
          <a:noFill/>
          <a:ln cap="flat" cmpd="sng" w="19050">
            <a:solidFill>
              <a:schemeClr val="dk1"/>
            </a:solidFill>
            <a:prstDash val="solid"/>
            <a:miter lim="800000"/>
            <a:headEnd len="sm" w="sm" type="none"/>
            <a:tailEnd len="sm" w="sm" type="none"/>
          </a:ln>
        </p:spPr>
      </p:cxnSp>
      <p:cxnSp>
        <p:nvCxnSpPr>
          <p:cNvPr id="157" name="Google Shape;157;p24"/>
          <p:cNvCxnSpPr/>
          <p:nvPr/>
        </p:nvCxnSpPr>
        <p:spPr>
          <a:xfrm rot="10800000">
            <a:off x="2953500" y="-14425"/>
            <a:ext cx="0" cy="5172300"/>
          </a:xfrm>
          <a:prstGeom prst="straightConnector1">
            <a:avLst/>
          </a:prstGeom>
          <a:noFill/>
          <a:ln cap="flat" cmpd="sng" w="19050">
            <a:solidFill>
              <a:schemeClr val="dk1"/>
            </a:solidFill>
            <a:prstDash val="solid"/>
            <a:miter lim="800000"/>
            <a:headEnd len="sm" w="sm" type="none"/>
            <a:tailEnd len="sm" w="sm" type="none"/>
          </a:ln>
        </p:spPr>
      </p:cxnSp>
      <p:sp>
        <p:nvSpPr>
          <p:cNvPr id="158" name="Google Shape;158;p24"/>
          <p:cNvSpPr txBox="1"/>
          <p:nvPr>
            <p:ph type="title"/>
          </p:nvPr>
        </p:nvSpPr>
        <p:spPr>
          <a:xfrm>
            <a:off x="236725" y="240300"/>
            <a:ext cx="2463600" cy="147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howcase - 1 • Pink">
  <p:cSld name="CUSTOM_2_2">
    <p:bg>
      <p:bgPr>
        <a:solidFill>
          <a:schemeClr val="dk1"/>
        </a:solidFill>
      </p:bgPr>
    </p:bg>
    <p:spTree>
      <p:nvGrpSpPr>
        <p:cNvPr id="159" name="Shape 159"/>
        <p:cNvGrpSpPr/>
        <p:nvPr/>
      </p:nvGrpSpPr>
      <p:grpSpPr>
        <a:xfrm>
          <a:off x="0" y="0"/>
          <a:ext cx="0" cy="0"/>
          <a:chOff x="0" y="0"/>
          <a:chExt cx="0" cy="0"/>
        </a:xfrm>
      </p:grpSpPr>
      <p:sp>
        <p:nvSpPr>
          <p:cNvPr id="160" name="Google Shape;160;p25"/>
          <p:cNvSpPr/>
          <p:nvPr/>
        </p:nvSpPr>
        <p:spPr>
          <a:xfrm rot="-5400000">
            <a:off x="6983175" y="4218075"/>
            <a:ext cx="12606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5"/>
          <p:cNvSpPr/>
          <p:nvPr/>
        </p:nvSpPr>
        <p:spPr>
          <a:xfrm rot="5400000">
            <a:off x="886893" y="2964176"/>
            <a:ext cx="12558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p:nvPr/>
        </p:nvSpPr>
        <p:spPr>
          <a:xfrm rot="-5400000">
            <a:off x="6971850" y="1707025"/>
            <a:ext cx="12558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txBox="1"/>
          <p:nvPr>
            <p:ph type="title"/>
          </p:nvPr>
        </p:nvSpPr>
        <p:spPr>
          <a:xfrm>
            <a:off x="236725" y="240300"/>
            <a:ext cx="8663400" cy="355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lnSpc>
                <a:spcPct val="90000"/>
              </a:lnSpc>
              <a:spcBef>
                <a:spcPts val="0"/>
              </a:spcBef>
              <a:spcAft>
                <a:spcPts val="0"/>
              </a:spcAft>
              <a:buClr>
                <a:schemeClr val="lt1"/>
              </a:buClr>
              <a:buSzPts val="2800"/>
              <a:buNone/>
              <a:defRPr>
                <a:solidFill>
                  <a:schemeClr val="lt1"/>
                </a:solidFill>
              </a:defRPr>
            </a:lvl2pPr>
            <a:lvl3pPr lvl="2" rtl="0">
              <a:lnSpc>
                <a:spcPct val="90000"/>
              </a:lnSpc>
              <a:spcBef>
                <a:spcPts val="0"/>
              </a:spcBef>
              <a:spcAft>
                <a:spcPts val="0"/>
              </a:spcAft>
              <a:buClr>
                <a:schemeClr val="lt1"/>
              </a:buClr>
              <a:buSzPts val="2800"/>
              <a:buNone/>
              <a:defRPr>
                <a:solidFill>
                  <a:schemeClr val="lt1"/>
                </a:solidFill>
              </a:defRPr>
            </a:lvl3pPr>
            <a:lvl4pPr lvl="3" rtl="0">
              <a:lnSpc>
                <a:spcPct val="90000"/>
              </a:lnSpc>
              <a:spcBef>
                <a:spcPts val="0"/>
              </a:spcBef>
              <a:spcAft>
                <a:spcPts val="0"/>
              </a:spcAft>
              <a:buClr>
                <a:schemeClr val="lt1"/>
              </a:buClr>
              <a:buSzPts val="2800"/>
              <a:buNone/>
              <a:defRPr>
                <a:solidFill>
                  <a:schemeClr val="lt1"/>
                </a:solidFill>
              </a:defRPr>
            </a:lvl4pPr>
            <a:lvl5pPr lvl="4" rtl="0">
              <a:lnSpc>
                <a:spcPct val="90000"/>
              </a:lnSpc>
              <a:spcBef>
                <a:spcPts val="0"/>
              </a:spcBef>
              <a:spcAft>
                <a:spcPts val="0"/>
              </a:spcAft>
              <a:buClr>
                <a:schemeClr val="lt1"/>
              </a:buClr>
              <a:buSzPts val="2800"/>
              <a:buNone/>
              <a:defRPr>
                <a:solidFill>
                  <a:schemeClr val="lt1"/>
                </a:solidFill>
              </a:defRPr>
            </a:lvl5pPr>
            <a:lvl6pPr lvl="5" rtl="0">
              <a:lnSpc>
                <a:spcPct val="90000"/>
              </a:lnSpc>
              <a:spcBef>
                <a:spcPts val="0"/>
              </a:spcBef>
              <a:spcAft>
                <a:spcPts val="0"/>
              </a:spcAft>
              <a:buClr>
                <a:schemeClr val="lt1"/>
              </a:buClr>
              <a:buSzPts val="2800"/>
              <a:buNone/>
              <a:defRPr>
                <a:solidFill>
                  <a:schemeClr val="lt1"/>
                </a:solidFill>
              </a:defRPr>
            </a:lvl6pPr>
            <a:lvl7pPr lvl="6" rtl="0">
              <a:lnSpc>
                <a:spcPct val="90000"/>
              </a:lnSpc>
              <a:spcBef>
                <a:spcPts val="0"/>
              </a:spcBef>
              <a:spcAft>
                <a:spcPts val="0"/>
              </a:spcAft>
              <a:buClr>
                <a:schemeClr val="lt1"/>
              </a:buClr>
              <a:buSzPts val="2800"/>
              <a:buNone/>
              <a:defRPr>
                <a:solidFill>
                  <a:schemeClr val="lt1"/>
                </a:solidFill>
              </a:defRPr>
            </a:lvl7pPr>
            <a:lvl8pPr lvl="7" rtl="0">
              <a:lnSpc>
                <a:spcPct val="90000"/>
              </a:lnSpc>
              <a:spcBef>
                <a:spcPts val="0"/>
              </a:spcBef>
              <a:spcAft>
                <a:spcPts val="0"/>
              </a:spcAft>
              <a:buClr>
                <a:schemeClr val="lt1"/>
              </a:buClr>
              <a:buSzPts val="2800"/>
              <a:buNone/>
              <a:defRPr>
                <a:solidFill>
                  <a:schemeClr val="lt1"/>
                </a:solidFill>
              </a:defRPr>
            </a:lvl8pPr>
            <a:lvl9pPr lvl="8" rtl="0">
              <a:lnSpc>
                <a:spcPct val="90000"/>
              </a:lnSpc>
              <a:spcBef>
                <a:spcPts val="0"/>
              </a:spcBef>
              <a:spcAft>
                <a:spcPts val="0"/>
              </a:spcAft>
              <a:buClr>
                <a:schemeClr val="lt1"/>
              </a:buClr>
              <a:buSzPts val="2800"/>
              <a:buNone/>
              <a:defRPr>
                <a:solidFill>
                  <a:schemeClr val="lt1"/>
                </a:solidFill>
              </a:defRPr>
            </a:lvl9pPr>
          </a:lstStyle>
          <a:p/>
        </p:txBody>
      </p:sp>
      <p:sp>
        <p:nvSpPr>
          <p:cNvPr id="164" name="Google Shape;164;p25"/>
          <p:cNvSpPr/>
          <p:nvPr>
            <p:ph idx="2" type="pic"/>
          </p:nvPr>
        </p:nvSpPr>
        <p:spPr>
          <a:xfrm>
            <a:off x="236725" y="1619234"/>
            <a:ext cx="1323300" cy="773400"/>
          </a:xfrm>
          <a:prstGeom prst="rect">
            <a:avLst/>
          </a:prstGeom>
          <a:noFill/>
          <a:ln>
            <a:noFill/>
          </a:ln>
          <a:effectLst>
            <a:outerShdw blurRad="57150" rotWithShape="0" algn="bl" dir="5400000" dist="19050">
              <a:srgbClr val="000000">
                <a:alpha val="50000"/>
              </a:srgbClr>
            </a:outerShdw>
          </a:effectLst>
        </p:spPr>
      </p:sp>
      <p:sp>
        <p:nvSpPr>
          <p:cNvPr id="165" name="Google Shape;165;p25"/>
          <p:cNvSpPr/>
          <p:nvPr>
            <p:ph idx="3" type="pic"/>
          </p:nvPr>
        </p:nvSpPr>
        <p:spPr>
          <a:xfrm>
            <a:off x="2071724" y="1619234"/>
            <a:ext cx="1323300" cy="773400"/>
          </a:xfrm>
          <a:prstGeom prst="rect">
            <a:avLst/>
          </a:prstGeom>
          <a:noFill/>
          <a:ln>
            <a:noFill/>
          </a:ln>
          <a:effectLst>
            <a:outerShdw blurRad="57150" rotWithShape="0" algn="bl" dir="5400000" dist="19050">
              <a:srgbClr val="000000">
                <a:alpha val="50000"/>
              </a:srgbClr>
            </a:outerShdw>
          </a:effectLst>
        </p:spPr>
      </p:sp>
      <p:sp>
        <p:nvSpPr>
          <p:cNvPr id="166" name="Google Shape;166;p25"/>
          <p:cNvSpPr/>
          <p:nvPr>
            <p:ph idx="4" type="pic"/>
          </p:nvPr>
        </p:nvSpPr>
        <p:spPr>
          <a:xfrm>
            <a:off x="3906724" y="1619234"/>
            <a:ext cx="1323300" cy="773400"/>
          </a:xfrm>
          <a:prstGeom prst="rect">
            <a:avLst/>
          </a:prstGeom>
          <a:noFill/>
          <a:ln>
            <a:noFill/>
          </a:ln>
          <a:effectLst>
            <a:outerShdw blurRad="57150" rotWithShape="0" algn="bl" dir="5400000" dist="19050">
              <a:srgbClr val="000000">
                <a:alpha val="50000"/>
              </a:srgbClr>
            </a:outerShdw>
          </a:effectLst>
        </p:spPr>
      </p:sp>
      <p:sp>
        <p:nvSpPr>
          <p:cNvPr id="167" name="Google Shape;167;p25"/>
          <p:cNvSpPr/>
          <p:nvPr>
            <p:ph idx="5" type="pic"/>
          </p:nvPr>
        </p:nvSpPr>
        <p:spPr>
          <a:xfrm>
            <a:off x="5741723" y="1619234"/>
            <a:ext cx="1323300" cy="773400"/>
          </a:xfrm>
          <a:prstGeom prst="rect">
            <a:avLst/>
          </a:prstGeom>
          <a:noFill/>
          <a:ln>
            <a:noFill/>
          </a:ln>
          <a:effectLst>
            <a:outerShdw blurRad="57150" rotWithShape="0" algn="bl" dir="5400000" dist="19050">
              <a:srgbClr val="000000">
                <a:alpha val="50000"/>
              </a:srgbClr>
            </a:outerShdw>
          </a:effectLst>
        </p:spPr>
      </p:sp>
      <p:sp>
        <p:nvSpPr>
          <p:cNvPr id="168" name="Google Shape;168;p25"/>
          <p:cNvSpPr/>
          <p:nvPr>
            <p:ph idx="6" type="pic"/>
          </p:nvPr>
        </p:nvSpPr>
        <p:spPr>
          <a:xfrm>
            <a:off x="2071728" y="2872233"/>
            <a:ext cx="1323300" cy="773400"/>
          </a:xfrm>
          <a:prstGeom prst="rect">
            <a:avLst/>
          </a:prstGeom>
          <a:noFill/>
          <a:ln>
            <a:noFill/>
          </a:ln>
          <a:effectLst>
            <a:outerShdw blurRad="57150" rotWithShape="0" algn="bl" dir="5400000" dist="19050">
              <a:srgbClr val="000000">
                <a:alpha val="50000"/>
              </a:srgbClr>
            </a:outerShdw>
          </a:effectLst>
        </p:spPr>
      </p:sp>
      <p:sp>
        <p:nvSpPr>
          <p:cNvPr id="169" name="Google Shape;169;p25"/>
          <p:cNvSpPr/>
          <p:nvPr>
            <p:ph idx="7" type="pic"/>
          </p:nvPr>
        </p:nvSpPr>
        <p:spPr>
          <a:xfrm>
            <a:off x="3906727" y="2872233"/>
            <a:ext cx="1323300" cy="773400"/>
          </a:xfrm>
          <a:prstGeom prst="rect">
            <a:avLst/>
          </a:prstGeom>
          <a:noFill/>
          <a:ln>
            <a:noFill/>
          </a:ln>
          <a:effectLst>
            <a:outerShdw blurRad="57150" rotWithShape="0" algn="bl" dir="5400000" dist="19050">
              <a:srgbClr val="000000">
                <a:alpha val="50000"/>
              </a:srgbClr>
            </a:outerShdw>
          </a:effectLst>
        </p:spPr>
      </p:sp>
      <p:sp>
        <p:nvSpPr>
          <p:cNvPr id="170" name="Google Shape;170;p25"/>
          <p:cNvSpPr/>
          <p:nvPr>
            <p:ph idx="8" type="pic"/>
          </p:nvPr>
        </p:nvSpPr>
        <p:spPr>
          <a:xfrm>
            <a:off x="5741726" y="2872233"/>
            <a:ext cx="1323300" cy="773400"/>
          </a:xfrm>
          <a:prstGeom prst="rect">
            <a:avLst/>
          </a:prstGeom>
          <a:noFill/>
          <a:ln>
            <a:noFill/>
          </a:ln>
          <a:effectLst>
            <a:outerShdw blurRad="57150" rotWithShape="0" algn="bl" dir="5400000" dist="19050">
              <a:srgbClr val="000000">
                <a:alpha val="50000"/>
              </a:srgbClr>
            </a:outerShdw>
          </a:effectLst>
        </p:spPr>
      </p:sp>
      <p:sp>
        <p:nvSpPr>
          <p:cNvPr id="171" name="Google Shape;171;p25"/>
          <p:cNvSpPr/>
          <p:nvPr>
            <p:ph idx="9" type="pic"/>
          </p:nvPr>
        </p:nvSpPr>
        <p:spPr>
          <a:xfrm>
            <a:off x="7576726" y="2872233"/>
            <a:ext cx="1323300" cy="773400"/>
          </a:xfrm>
          <a:prstGeom prst="rect">
            <a:avLst/>
          </a:prstGeom>
          <a:noFill/>
          <a:ln>
            <a:noFill/>
          </a:ln>
          <a:effectLst>
            <a:outerShdw blurRad="57150" rotWithShape="0" algn="bl" dir="5400000" dist="19050">
              <a:srgbClr val="000000">
                <a:alpha val="50000"/>
              </a:srgbClr>
            </a:outerShdw>
          </a:effectLst>
        </p:spPr>
      </p:sp>
      <p:sp>
        <p:nvSpPr>
          <p:cNvPr id="172" name="Google Shape;172;p25"/>
          <p:cNvSpPr/>
          <p:nvPr>
            <p:ph idx="13" type="pic"/>
          </p:nvPr>
        </p:nvSpPr>
        <p:spPr>
          <a:xfrm>
            <a:off x="236725" y="4129803"/>
            <a:ext cx="1323300" cy="773400"/>
          </a:xfrm>
          <a:prstGeom prst="rect">
            <a:avLst/>
          </a:prstGeom>
          <a:noFill/>
          <a:ln>
            <a:noFill/>
          </a:ln>
          <a:effectLst>
            <a:outerShdw blurRad="57150" rotWithShape="0" algn="bl" dir="5400000" dist="19050">
              <a:srgbClr val="000000">
                <a:alpha val="50000"/>
              </a:srgbClr>
            </a:outerShdw>
          </a:effectLst>
        </p:spPr>
      </p:sp>
      <p:sp>
        <p:nvSpPr>
          <p:cNvPr id="173" name="Google Shape;173;p25"/>
          <p:cNvSpPr/>
          <p:nvPr>
            <p:ph idx="14" type="pic"/>
          </p:nvPr>
        </p:nvSpPr>
        <p:spPr>
          <a:xfrm>
            <a:off x="2071724" y="4129803"/>
            <a:ext cx="1323300" cy="773400"/>
          </a:xfrm>
          <a:prstGeom prst="rect">
            <a:avLst/>
          </a:prstGeom>
          <a:noFill/>
          <a:ln>
            <a:noFill/>
          </a:ln>
          <a:effectLst>
            <a:outerShdw blurRad="57150" rotWithShape="0" algn="bl" dir="5400000" dist="19050">
              <a:srgbClr val="000000">
                <a:alpha val="50000"/>
              </a:srgbClr>
            </a:outerShdw>
          </a:effectLst>
        </p:spPr>
      </p:sp>
      <p:sp>
        <p:nvSpPr>
          <p:cNvPr id="174" name="Google Shape;174;p25"/>
          <p:cNvSpPr/>
          <p:nvPr>
            <p:ph idx="15" type="pic"/>
          </p:nvPr>
        </p:nvSpPr>
        <p:spPr>
          <a:xfrm>
            <a:off x="3906724" y="4129803"/>
            <a:ext cx="1323300" cy="773400"/>
          </a:xfrm>
          <a:prstGeom prst="rect">
            <a:avLst/>
          </a:prstGeom>
          <a:noFill/>
          <a:ln>
            <a:noFill/>
          </a:ln>
          <a:effectLst>
            <a:outerShdw blurRad="57150" rotWithShape="0" algn="bl" dir="5400000" dist="19050">
              <a:srgbClr val="000000">
                <a:alpha val="50000"/>
              </a:srgbClr>
            </a:outerShdw>
          </a:effectLst>
        </p:spPr>
      </p:sp>
      <p:sp>
        <p:nvSpPr>
          <p:cNvPr id="175" name="Google Shape;175;p25"/>
          <p:cNvSpPr/>
          <p:nvPr>
            <p:ph idx="16" type="pic"/>
          </p:nvPr>
        </p:nvSpPr>
        <p:spPr>
          <a:xfrm>
            <a:off x="5741723" y="4129803"/>
            <a:ext cx="1323300" cy="773400"/>
          </a:xfrm>
          <a:prstGeom prst="rect">
            <a:avLst/>
          </a:prstGeom>
          <a:noFill/>
          <a:ln>
            <a:noFill/>
          </a:ln>
          <a:effectLst>
            <a:outerShdw blurRad="57150" rotWithShape="0" algn="bl" dir="5400000" dist="19050">
              <a:srgbClr val="000000">
                <a:alpha val="50000"/>
              </a:srgbClr>
            </a:outerShdw>
          </a:effectLst>
        </p:spPr>
      </p:sp>
      <p:cxnSp>
        <p:nvCxnSpPr>
          <p:cNvPr id="176" name="Google Shape;176;p25"/>
          <p:cNvCxnSpPr/>
          <p:nvPr/>
        </p:nvCxnSpPr>
        <p:spPr>
          <a:xfrm rot="10800000">
            <a:off x="7301700" y="1372450"/>
            <a:ext cx="0" cy="1269900"/>
          </a:xfrm>
          <a:prstGeom prst="straightConnector1">
            <a:avLst/>
          </a:prstGeom>
          <a:noFill/>
          <a:ln cap="flat" cmpd="sng" w="19050">
            <a:solidFill>
              <a:schemeClr val="lt1"/>
            </a:solidFill>
            <a:prstDash val="solid"/>
            <a:round/>
            <a:headEnd len="med" w="med" type="none"/>
            <a:tailEnd len="med" w="med" type="none"/>
          </a:ln>
        </p:spPr>
      </p:cxnSp>
      <p:cxnSp>
        <p:nvCxnSpPr>
          <p:cNvPr id="177" name="Google Shape;177;p25"/>
          <p:cNvCxnSpPr/>
          <p:nvPr/>
        </p:nvCxnSpPr>
        <p:spPr>
          <a:xfrm>
            <a:off x="0" y="1378885"/>
            <a:ext cx="9147600" cy="0"/>
          </a:xfrm>
          <a:prstGeom prst="straightConnector1">
            <a:avLst/>
          </a:prstGeom>
          <a:noFill/>
          <a:ln cap="flat" cmpd="sng" w="19050">
            <a:solidFill>
              <a:schemeClr val="lt1"/>
            </a:solidFill>
            <a:prstDash val="solid"/>
            <a:round/>
            <a:headEnd len="med" w="med" type="none"/>
            <a:tailEnd len="med" w="med" type="none"/>
          </a:ln>
        </p:spPr>
      </p:cxnSp>
      <p:cxnSp>
        <p:nvCxnSpPr>
          <p:cNvPr id="178" name="Google Shape;178;p25"/>
          <p:cNvCxnSpPr/>
          <p:nvPr/>
        </p:nvCxnSpPr>
        <p:spPr>
          <a:xfrm>
            <a:off x="0" y="2632970"/>
            <a:ext cx="9147600" cy="0"/>
          </a:xfrm>
          <a:prstGeom prst="straightConnector1">
            <a:avLst/>
          </a:prstGeom>
          <a:noFill/>
          <a:ln cap="flat" cmpd="sng" w="19050">
            <a:solidFill>
              <a:schemeClr val="lt1"/>
            </a:solidFill>
            <a:prstDash val="solid"/>
            <a:round/>
            <a:headEnd len="med" w="med" type="none"/>
            <a:tailEnd len="med" w="med" type="none"/>
          </a:ln>
        </p:spPr>
      </p:cxnSp>
      <p:cxnSp>
        <p:nvCxnSpPr>
          <p:cNvPr id="179" name="Google Shape;179;p25"/>
          <p:cNvCxnSpPr/>
          <p:nvPr/>
        </p:nvCxnSpPr>
        <p:spPr>
          <a:xfrm>
            <a:off x="0" y="3875526"/>
            <a:ext cx="9154500" cy="0"/>
          </a:xfrm>
          <a:prstGeom prst="straightConnector1">
            <a:avLst/>
          </a:prstGeom>
          <a:noFill/>
          <a:ln cap="flat" cmpd="sng" w="19050">
            <a:solidFill>
              <a:schemeClr val="lt1"/>
            </a:solidFill>
            <a:prstDash val="solid"/>
            <a:round/>
            <a:headEnd len="med" w="med" type="none"/>
            <a:tailEnd len="med" w="med" type="none"/>
          </a:ln>
        </p:spPr>
      </p:cxnSp>
      <p:cxnSp>
        <p:nvCxnSpPr>
          <p:cNvPr id="180" name="Google Shape;180;p25"/>
          <p:cNvCxnSpPr/>
          <p:nvPr/>
        </p:nvCxnSpPr>
        <p:spPr>
          <a:xfrm rot="10800000">
            <a:off x="1823550" y="2628520"/>
            <a:ext cx="0" cy="1249500"/>
          </a:xfrm>
          <a:prstGeom prst="straightConnector1">
            <a:avLst/>
          </a:prstGeom>
          <a:noFill/>
          <a:ln cap="flat" cmpd="sng" w="19050">
            <a:solidFill>
              <a:schemeClr val="lt1"/>
            </a:solidFill>
            <a:prstDash val="solid"/>
            <a:round/>
            <a:headEnd len="med" w="med" type="none"/>
            <a:tailEnd len="med" w="med" type="none"/>
          </a:ln>
        </p:spPr>
      </p:cxnSp>
      <p:cxnSp>
        <p:nvCxnSpPr>
          <p:cNvPr id="181" name="Google Shape;181;p25"/>
          <p:cNvCxnSpPr/>
          <p:nvPr/>
        </p:nvCxnSpPr>
        <p:spPr>
          <a:xfrm rot="10800000">
            <a:off x="7315430" y="3871200"/>
            <a:ext cx="0" cy="12723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howcase - 1 • Blue">
  <p:cSld name="CUSTOM_2_2_1">
    <p:bg>
      <p:bgPr>
        <a:solidFill>
          <a:schemeClr val="dk1"/>
        </a:solidFill>
      </p:bgPr>
    </p:bg>
    <p:spTree>
      <p:nvGrpSpPr>
        <p:cNvPr id="182" name="Shape 182"/>
        <p:cNvGrpSpPr/>
        <p:nvPr/>
      </p:nvGrpSpPr>
      <p:grpSpPr>
        <a:xfrm>
          <a:off x="0" y="0"/>
          <a:ext cx="0" cy="0"/>
          <a:chOff x="0" y="0"/>
          <a:chExt cx="0" cy="0"/>
        </a:xfrm>
      </p:grpSpPr>
      <p:sp>
        <p:nvSpPr>
          <p:cNvPr id="183" name="Google Shape;183;p26"/>
          <p:cNvSpPr/>
          <p:nvPr/>
        </p:nvSpPr>
        <p:spPr>
          <a:xfrm rot="-5400000">
            <a:off x="6983175" y="4218075"/>
            <a:ext cx="12606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rot="5400000">
            <a:off x="886893" y="2964176"/>
            <a:ext cx="12558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rot="-5400000">
            <a:off x="6971850" y="1707025"/>
            <a:ext cx="12558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txBox="1"/>
          <p:nvPr>
            <p:ph type="title"/>
          </p:nvPr>
        </p:nvSpPr>
        <p:spPr>
          <a:xfrm>
            <a:off x="236725" y="240300"/>
            <a:ext cx="8663400" cy="355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lnSpc>
                <a:spcPct val="90000"/>
              </a:lnSpc>
              <a:spcBef>
                <a:spcPts val="0"/>
              </a:spcBef>
              <a:spcAft>
                <a:spcPts val="0"/>
              </a:spcAft>
              <a:buClr>
                <a:schemeClr val="lt1"/>
              </a:buClr>
              <a:buSzPts val="2800"/>
              <a:buNone/>
              <a:defRPr>
                <a:solidFill>
                  <a:schemeClr val="lt1"/>
                </a:solidFill>
              </a:defRPr>
            </a:lvl2pPr>
            <a:lvl3pPr lvl="2" rtl="0">
              <a:lnSpc>
                <a:spcPct val="90000"/>
              </a:lnSpc>
              <a:spcBef>
                <a:spcPts val="0"/>
              </a:spcBef>
              <a:spcAft>
                <a:spcPts val="0"/>
              </a:spcAft>
              <a:buClr>
                <a:schemeClr val="lt1"/>
              </a:buClr>
              <a:buSzPts val="2800"/>
              <a:buNone/>
              <a:defRPr>
                <a:solidFill>
                  <a:schemeClr val="lt1"/>
                </a:solidFill>
              </a:defRPr>
            </a:lvl3pPr>
            <a:lvl4pPr lvl="3" rtl="0">
              <a:lnSpc>
                <a:spcPct val="90000"/>
              </a:lnSpc>
              <a:spcBef>
                <a:spcPts val="0"/>
              </a:spcBef>
              <a:spcAft>
                <a:spcPts val="0"/>
              </a:spcAft>
              <a:buClr>
                <a:schemeClr val="lt1"/>
              </a:buClr>
              <a:buSzPts val="2800"/>
              <a:buNone/>
              <a:defRPr>
                <a:solidFill>
                  <a:schemeClr val="lt1"/>
                </a:solidFill>
              </a:defRPr>
            </a:lvl4pPr>
            <a:lvl5pPr lvl="4" rtl="0">
              <a:lnSpc>
                <a:spcPct val="90000"/>
              </a:lnSpc>
              <a:spcBef>
                <a:spcPts val="0"/>
              </a:spcBef>
              <a:spcAft>
                <a:spcPts val="0"/>
              </a:spcAft>
              <a:buClr>
                <a:schemeClr val="lt1"/>
              </a:buClr>
              <a:buSzPts val="2800"/>
              <a:buNone/>
              <a:defRPr>
                <a:solidFill>
                  <a:schemeClr val="lt1"/>
                </a:solidFill>
              </a:defRPr>
            </a:lvl5pPr>
            <a:lvl6pPr lvl="5" rtl="0">
              <a:lnSpc>
                <a:spcPct val="90000"/>
              </a:lnSpc>
              <a:spcBef>
                <a:spcPts val="0"/>
              </a:spcBef>
              <a:spcAft>
                <a:spcPts val="0"/>
              </a:spcAft>
              <a:buClr>
                <a:schemeClr val="lt1"/>
              </a:buClr>
              <a:buSzPts val="2800"/>
              <a:buNone/>
              <a:defRPr>
                <a:solidFill>
                  <a:schemeClr val="lt1"/>
                </a:solidFill>
              </a:defRPr>
            </a:lvl6pPr>
            <a:lvl7pPr lvl="6" rtl="0">
              <a:lnSpc>
                <a:spcPct val="90000"/>
              </a:lnSpc>
              <a:spcBef>
                <a:spcPts val="0"/>
              </a:spcBef>
              <a:spcAft>
                <a:spcPts val="0"/>
              </a:spcAft>
              <a:buClr>
                <a:schemeClr val="lt1"/>
              </a:buClr>
              <a:buSzPts val="2800"/>
              <a:buNone/>
              <a:defRPr>
                <a:solidFill>
                  <a:schemeClr val="lt1"/>
                </a:solidFill>
              </a:defRPr>
            </a:lvl7pPr>
            <a:lvl8pPr lvl="7" rtl="0">
              <a:lnSpc>
                <a:spcPct val="90000"/>
              </a:lnSpc>
              <a:spcBef>
                <a:spcPts val="0"/>
              </a:spcBef>
              <a:spcAft>
                <a:spcPts val="0"/>
              </a:spcAft>
              <a:buClr>
                <a:schemeClr val="lt1"/>
              </a:buClr>
              <a:buSzPts val="2800"/>
              <a:buNone/>
              <a:defRPr>
                <a:solidFill>
                  <a:schemeClr val="lt1"/>
                </a:solidFill>
              </a:defRPr>
            </a:lvl8pPr>
            <a:lvl9pPr lvl="8" rtl="0">
              <a:lnSpc>
                <a:spcPct val="90000"/>
              </a:lnSpc>
              <a:spcBef>
                <a:spcPts val="0"/>
              </a:spcBef>
              <a:spcAft>
                <a:spcPts val="0"/>
              </a:spcAft>
              <a:buClr>
                <a:schemeClr val="lt1"/>
              </a:buClr>
              <a:buSzPts val="2800"/>
              <a:buNone/>
              <a:defRPr>
                <a:solidFill>
                  <a:schemeClr val="lt1"/>
                </a:solidFill>
              </a:defRPr>
            </a:lvl9pPr>
          </a:lstStyle>
          <a:p/>
        </p:txBody>
      </p:sp>
      <p:sp>
        <p:nvSpPr>
          <p:cNvPr id="187" name="Google Shape;187;p26"/>
          <p:cNvSpPr/>
          <p:nvPr>
            <p:ph idx="2" type="pic"/>
          </p:nvPr>
        </p:nvSpPr>
        <p:spPr>
          <a:xfrm>
            <a:off x="236725" y="1619234"/>
            <a:ext cx="1323300" cy="773400"/>
          </a:xfrm>
          <a:prstGeom prst="rect">
            <a:avLst/>
          </a:prstGeom>
          <a:noFill/>
          <a:ln>
            <a:noFill/>
          </a:ln>
          <a:effectLst>
            <a:outerShdw blurRad="57150" rotWithShape="0" algn="bl" dir="5400000" dist="19050">
              <a:srgbClr val="000000">
                <a:alpha val="50000"/>
              </a:srgbClr>
            </a:outerShdw>
          </a:effectLst>
        </p:spPr>
      </p:sp>
      <p:sp>
        <p:nvSpPr>
          <p:cNvPr id="188" name="Google Shape;188;p26"/>
          <p:cNvSpPr/>
          <p:nvPr>
            <p:ph idx="3" type="pic"/>
          </p:nvPr>
        </p:nvSpPr>
        <p:spPr>
          <a:xfrm>
            <a:off x="2071724" y="1619234"/>
            <a:ext cx="1323300" cy="773400"/>
          </a:xfrm>
          <a:prstGeom prst="rect">
            <a:avLst/>
          </a:prstGeom>
          <a:noFill/>
          <a:ln>
            <a:noFill/>
          </a:ln>
          <a:effectLst>
            <a:outerShdw blurRad="57150" rotWithShape="0" algn="bl" dir="5400000" dist="19050">
              <a:srgbClr val="000000">
                <a:alpha val="50000"/>
              </a:srgbClr>
            </a:outerShdw>
          </a:effectLst>
        </p:spPr>
      </p:sp>
      <p:sp>
        <p:nvSpPr>
          <p:cNvPr id="189" name="Google Shape;189;p26"/>
          <p:cNvSpPr/>
          <p:nvPr>
            <p:ph idx="4" type="pic"/>
          </p:nvPr>
        </p:nvSpPr>
        <p:spPr>
          <a:xfrm>
            <a:off x="3906724" y="1619234"/>
            <a:ext cx="1323300" cy="773400"/>
          </a:xfrm>
          <a:prstGeom prst="rect">
            <a:avLst/>
          </a:prstGeom>
          <a:noFill/>
          <a:ln>
            <a:noFill/>
          </a:ln>
          <a:effectLst>
            <a:outerShdw blurRad="57150" rotWithShape="0" algn="bl" dir="5400000" dist="19050">
              <a:srgbClr val="000000">
                <a:alpha val="50000"/>
              </a:srgbClr>
            </a:outerShdw>
          </a:effectLst>
        </p:spPr>
      </p:sp>
      <p:sp>
        <p:nvSpPr>
          <p:cNvPr id="190" name="Google Shape;190;p26"/>
          <p:cNvSpPr/>
          <p:nvPr>
            <p:ph idx="5" type="pic"/>
          </p:nvPr>
        </p:nvSpPr>
        <p:spPr>
          <a:xfrm>
            <a:off x="5741723" y="1619234"/>
            <a:ext cx="1323300" cy="773400"/>
          </a:xfrm>
          <a:prstGeom prst="rect">
            <a:avLst/>
          </a:prstGeom>
          <a:noFill/>
          <a:ln>
            <a:noFill/>
          </a:ln>
          <a:effectLst>
            <a:outerShdw blurRad="57150" rotWithShape="0" algn="bl" dir="5400000" dist="19050">
              <a:srgbClr val="000000">
                <a:alpha val="50000"/>
              </a:srgbClr>
            </a:outerShdw>
          </a:effectLst>
        </p:spPr>
      </p:sp>
      <p:sp>
        <p:nvSpPr>
          <p:cNvPr id="191" name="Google Shape;191;p26"/>
          <p:cNvSpPr/>
          <p:nvPr>
            <p:ph idx="6" type="pic"/>
          </p:nvPr>
        </p:nvSpPr>
        <p:spPr>
          <a:xfrm>
            <a:off x="2071728" y="2872233"/>
            <a:ext cx="1323300" cy="773400"/>
          </a:xfrm>
          <a:prstGeom prst="rect">
            <a:avLst/>
          </a:prstGeom>
          <a:noFill/>
          <a:ln>
            <a:noFill/>
          </a:ln>
          <a:effectLst>
            <a:outerShdw blurRad="57150" rotWithShape="0" algn="bl" dir="5400000" dist="19050">
              <a:srgbClr val="000000">
                <a:alpha val="50000"/>
              </a:srgbClr>
            </a:outerShdw>
          </a:effectLst>
        </p:spPr>
      </p:sp>
      <p:sp>
        <p:nvSpPr>
          <p:cNvPr id="192" name="Google Shape;192;p26"/>
          <p:cNvSpPr/>
          <p:nvPr>
            <p:ph idx="7" type="pic"/>
          </p:nvPr>
        </p:nvSpPr>
        <p:spPr>
          <a:xfrm>
            <a:off x="3906727" y="2872233"/>
            <a:ext cx="1323300" cy="773400"/>
          </a:xfrm>
          <a:prstGeom prst="rect">
            <a:avLst/>
          </a:prstGeom>
          <a:noFill/>
          <a:ln>
            <a:noFill/>
          </a:ln>
          <a:effectLst>
            <a:outerShdw blurRad="57150" rotWithShape="0" algn="bl" dir="5400000" dist="19050">
              <a:srgbClr val="000000">
                <a:alpha val="50000"/>
              </a:srgbClr>
            </a:outerShdw>
          </a:effectLst>
        </p:spPr>
      </p:sp>
      <p:sp>
        <p:nvSpPr>
          <p:cNvPr id="193" name="Google Shape;193;p26"/>
          <p:cNvSpPr/>
          <p:nvPr>
            <p:ph idx="8" type="pic"/>
          </p:nvPr>
        </p:nvSpPr>
        <p:spPr>
          <a:xfrm>
            <a:off x="5741726" y="2872233"/>
            <a:ext cx="1323300" cy="773400"/>
          </a:xfrm>
          <a:prstGeom prst="rect">
            <a:avLst/>
          </a:prstGeom>
          <a:noFill/>
          <a:ln>
            <a:noFill/>
          </a:ln>
          <a:effectLst>
            <a:outerShdw blurRad="57150" rotWithShape="0" algn="bl" dir="5400000" dist="19050">
              <a:srgbClr val="000000">
                <a:alpha val="50000"/>
              </a:srgbClr>
            </a:outerShdw>
          </a:effectLst>
        </p:spPr>
      </p:sp>
      <p:sp>
        <p:nvSpPr>
          <p:cNvPr id="194" name="Google Shape;194;p26"/>
          <p:cNvSpPr/>
          <p:nvPr>
            <p:ph idx="9" type="pic"/>
          </p:nvPr>
        </p:nvSpPr>
        <p:spPr>
          <a:xfrm>
            <a:off x="7576726" y="2872233"/>
            <a:ext cx="1323300" cy="773400"/>
          </a:xfrm>
          <a:prstGeom prst="rect">
            <a:avLst/>
          </a:prstGeom>
          <a:noFill/>
          <a:ln>
            <a:noFill/>
          </a:ln>
          <a:effectLst>
            <a:outerShdw blurRad="57150" rotWithShape="0" algn="bl" dir="5400000" dist="19050">
              <a:srgbClr val="000000">
                <a:alpha val="50000"/>
              </a:srgbClr>
            </a:outerShdw>
          </a:effectLst>
        </p:spPr>
      </p:sp>
      <p:sp>
        <p:nvSpPr>
          <p:cNvPr id="195" name="Google Shape;195;p26"/>
          <p:cNvSpPr/>
          <p:nvPr>
            <p:ph idx="13" type="pic"/>
          </p:nvPr>
        </p:nvSpPr>
        <p:spPr>
          <a:xfrm>
            <a:off x="236725" y="4129803"/>
            <a:ext cx="1323300" cy="773400"/>
          </a:xfrm>
          <a:prstGeom prst="rect">
            <a:avLst/>
          </a:prstGeom>
          <a:noFill/>
          <a:ln>
            <a:noFill/>
          </a:ln>
          <a:effectLst>
            <a:outerShdw blurRad="57150" rotWithShape="0" algn="bl" dir="5400000" dist="19050">
              <a:srgbClr val="000000">
                <a:alpha val="50000"/>
              </a:srgbClr>
            </a:outerShdw>
          </a:effectLst>
        </p:spPr>
      </p:sp>
      <p:sp>
        <p:nvSpPr>
          <p:cNvPr id="196" name="Google Shape;196;p26"/>
          <p:cNvSpPr/>
          <p:nvPr>
            <p:ph idx="14" type="pic"/>
          </p:nvPr>
        </p:nvSpPr>
        <p:spPr>
          <a:xfrm>
            <a:off x="2071724" y="4129803"/>
            <a:ext cx="1323300" cy="773400"/>
          </a:xfrm>
          <a:prstGeom prst="rect">
            <a:avLst/>
          </a:prstGeom>
          <a:noFill/>
          <a:ln>
            <a:noFill/>
          </a:ln>
          <a:effectLst>
            <a:outerShdw blurRad="57150" rotWithShape="0" algn="bl" dir="5400000" dist="19050">
              <a:srgbClr val="000000">
                <a:alpha val="50000"/>
              </a:srgbClr>
            </a:outerShdw>
          </a:effectLst>
        </p:spPr>
      </p:sp>
      <p:sp>
        <p:nvSpPr>
          <p:cNvPr id="197" name="Google Shape;197;p26"/>
          <p:cNvSpPr/>
          <p:nvPr>
            <p:ph idx="15" type="pic"/>
          </p:nvPr>
        </p:nvSpPr>
        <p:spPr>
          <a:xfrm>
            <a:off x="3906724" y="4129803"/>
            <a:ext cx="1323300" cy="773400"/>
          </a:xfrm>
          <a:prstGeom prst="rect">
            <a:avLst/>
          </a:prstGeom>
          <a:noFill/>
          <a:ln>
            <a:noFill/>
          </a:ln>
          <a:effectLst>
            <a:outerShdw blurRad="57150" rotWithShape="0" algn="bl" dir="5400000" dist="19050">
              <a:srgbClr val="000000">
                <a:alpha val="50000"/>
              </a:srgbClr>
            </a:outerShdw>
          </a:effectLst>
        </p:spPr>
      </p:sp>
      <p:sp>
        <p:nvSpPr>
          <p:cNvPr id="198" name="Google Shape;198;p26"/>
          <p:cNvSpPr/>
          <p:nvPr>
            <p:ph idx="16" type="pic"/>
          </p:nvPr>
        </p:nvSpPr>
        <p:spPr>
          <a:xfrm>
            <a:off x="5741723" y="4129803"/>
            <a:ext cx="1323300" cy="773400"/>
          </a:xfrm>
          <a:prstGeom prst="rect">
            <a:avLst/>
          </a:prstGeom>
          <a:noFill/>
          <a:ln>
            <a:noFill/>
          </a:ln>
          <a:effectLst>
            <a:outerShdw blurRad="57150" rotWithShape="0" algn="bl" dir="5400000" dist="19050">
              <a:srgbClr val="000000">
                <a:alpha val="50000"/>
              </a:srgbClr>
            </a:outerShdw>
          </a:effectLst>
        </p:spPr>
      </p:sp>
      <p:cxnSp>
        <p:nvCxnSpPr>
          <p:cNvPr id="199" name="Google Shape;199;p26"/>
          <p:cNvCxnSpPr/>
          <p:nvPr/>
        </p:nvCxnSpPr>
        <p:spPr>
          <a:xfrm rot="10800000">
            <a:off x="7301700" y="1372450"/>
            <a:ext cx="0" cy="1269900"/>
          </a:xfrm>
          <a:prstGeom prst="straightConnector1">
            <a:avLst/>
          </a:prstGeom>
          <a:noFill/>
          <a:ln cap="flat" cmpd="sng" w="19050">
            <a:solidFill>
              <a:schemeClr val="lt1"/>
            </a:solidFill>
            <a:prstDash val="solid"/>
            <a:round/>
            <a:headEnd len="med" w="med" type="none"/>
            <a:tailEnd len="med" w="med" type="none"/>
          </a:ln>
        </p:spPr>
      </p:cxnSp>
      <p:cxnSp>
        <p:nvCxnSpPr>
          <p:cNvPr id="200" name="Google Shape;200;p26"/>
          <p:cNvCxnSpPr/>
          <p:nvPr/>
        </p:nvCxnSpPr>
        <p:spPr>
          <a:xfrm>
            <a:off x="0" y="1378885"/>
            <a:ext cx="9147600" cy="0"/>
          </a:xfrm>
          <a:prstGeom prst="straightConnector1">
            <a:avLst/>
          </a:prstGeom>
          <a:noFill/>
          <a:ln cap="flat" cmpd="sng" w="19050">
            <a:solidFill>
              <a:schemeClr val="lt1"/>
            </a:solidFill>
            <a:prstDash val="solid"/>
            <a:round/>
            <a:headEnd len="med" w="med" type="none"/>
            <a:tailEnd len="med" w="med" type="none"/>
          </a:ln>
        </p:spPr>
      </p:cxnSp>
      <p:cxnSp>
        <p:nvCxnSpPr>
          <p:cNvPr id="201" name="Google Shape;201;p26"/>
          <p:cNvCxnSpPr/>
          <p:nvPr/>
        </p:nvCxnSpPr>
        <p:spPr>
          <a:xfrm>
            <a:off x="0" y="2632970"/>
            <a:ext cx="9147600" cy="0"/>
          </a:xfrm>
          <a:prstGeom prst="straightConnector1">
            <a:avLst/>
          </a:prstGeom>
          <a:noFill/>
          <a:ln cap="flat" cmpd="sng" w="19050">
            <a:solidFill>
              <a:schemeClr val="lt1"/>
            </a:solidFill>
            <a:prstDash val="solid"/>
            <a:round/>
            <a:headEnd len="med" w="med" type="none"/>
            <a:tailEnd len="med" w="med" type="none"/>
          </a:ln>
        </p:spPr>
      </p:cxnSp>
      <p:cxnSp>
        <p:nvCxnSpPr>
          <p:cNvPr id="202" name="Google Shape;202;p26"/>
          <p:cNvCxnSpPr/>
          <p:nvPr/>
        </p:nvCxnSpPr>
        <p:spPr>
          <a:xfrm>
            <a:off x="0" y="3875526"/>
            <a:ext cx="9154500" cy="0"/>
          </a:xfrm>
          <a:prstGeom prst="straightConnector1">
            <a:avLst/>
          </a:prstGeom>
          <a:noFill/>
          <a:ln cap="flat" cmpd="sng" w="19050">
            <a:solidFill>
              <a:schemeClr val="lt1"/>
            </a:solidFill>
            <a:prstDash val="solid"/>
            <a:round/>
            <a:headEnd len="med" w="med" type="none"/>
            <a:tailEnd len="med" w="med" type="none"/>
          </a:ln>
        </p:spPr>
      </p:cxnSp>
      <p:cxnSp>
        <p:nvCxnSpPr>
          <p:cNvPr id="203" name="Google Shape;203;p26"/>
          <p:cNvCxnSpPr/>
          <p:nvPr/>
        </p:nvCxnSpPr>
        <p:spPr>
          <a:xfrm rot="10800000">
            <a:off x="1823550" y="2628520"/>
            <a:ext cx="0" cy="1249500"/>
          </a:xfrm>
          <a:prstGeom prst="straightConnector1">
            <a:avLst/>
          </a:prstGeom>
          <a:noFill/>
          <a:ln cap="flat" cmpd="sng" w="19050">
            <a:solidFill>
              <a:schemeClr val="lt1"/>
            </a:solidFill>
            <a:prstDash val="solid"/>
            <a:round/>
            <a:headEnd len="med" w="med" type="none"/>
            <a:tailEnd len="med" w="med" type="none"/>
          </a:ln>
        </p:spPr>
      </p:cxnSp>
      <p:cxnSp>
        <p:nvCxnSpPr>
          <p:cNvPr id="204" name="Google Shape;204;p26"/>
          <p:cNvCxnSpPr/>
          <p:nvPr/>
        </p:nvCxnSpPr>
        <p:spPr>
          <a:xfrm rot="10800000">
            <a:off x="7315430" y="3871200"/>
            <a:ext cx="0" cy="12723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howcase - 1 • Green">
  <p:cSld name="CUSTOM_2_2_1_1">
    <p:bg>
      <p:bgPr>
        <a:solidFill>
          <a:schemeClr val="dk1"/>
        </a:solidFill>
      </p:bgPr>
    </p:bg>
    <p:spTree>
      <p:nvGrpSpPr>
        <p:cNvPr id="205" name="Shape 205"/>
        <p:cNvGrpSpPr/>
        <p:nvPr/>
      </p:nvGrpSpPr>
      <p:grpSpPr>
        <a:xfrm>
          <a:off x="0" y="0"/>
          <a:ext cx="0" cy="0"/>
          <a:chOff x="0" y="0"/>
          <a:chExt cx="0" cy="0"/>
        </a:xfrm>
      </p:grpSpPr>
      <p:sp>
        <p:nvSpPr>
          <p:cNvPr id="206" name="Google Shape;206;p27"/>
          <p:cNvSpPr/>
          <p:nvPr/>
        </p:nvSpPr>
        <p:spPr>
          <a:xfrm rot="-5400000">
            <a:off x="6983175" y="4218075"/>
            <a:ext cx="12606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7"/>
          <p:cNvSpPr/>
          <p:nvPr/>
        </p:nvSpPr>
        <p:spPr>
          <a:xfrm rot="5400000">
            <a:off x="886893" y="2964176"/>
            <a:ext cx="12558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7"/>
          <p:cNvSpPr/>
          <p:nvPr/>
        </p:nvSpPr>
        <p:spPr>
          <a:xfrm rot="-5400000">
            <a:off x="6971850" y="1707025"/>
            <a:ext cx="12558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7"/>
          <p:cNvSpPr txBox="1"/>
          <p:nvPr>
            <p:ph type="title"/>
          </p:nvPr>
        </p:nvSpPr>
        <p:spPr>
          <a:xfrm>
            <a:off x="236725" y="240300"/>
            <a:ext cx="8663400" cy="355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lnSpc>
                <a:spcPct val="90000"/>
              </a:lnSpc>
              <a:spcBef>
                <a:spcPts val="0"/>
              </a:spcBef>
              <a:spcAft>
                <a:spcPts val="0"/>
              </a:spcAft>
              <a:buClr>
                <a:schemeClr val="lt1"/>
              </a:buClr>
              <a:buSzPts val="2800"/>
              <a:buNone/>
              <a:defRPr>
                <a:solidFill>
                  <a:schemeClr val="lt1"/>
                </a:solidFill>
              </a:defRPr>
            </a:lvl2pPr>
            <a:lvl3pPr lvl="2" rtl="0">
              <a:lnSpc>
                <a:spcPct val="90000"/>
              </a:lnSpc>
              <a:spcBef>
                <a:spcPts val="0"/>
              </a:spcBef>
              <a:spcAft>
                <a:spcPts val="0"/>
              </a:spcAft>
              <a:buClr>
                <a:schemeClr val="lt1"/>
              </a:buClr>
              <a:buSzPts val="2800"/>
              <a:buNone/>
              <a:defRPr>
                <a:solidFill>
                  <a:schemeClr val="lt1"/>
                </a:solidFill>
              </a:defRPr>
            </a:lvl3pPr>
            <a:lvl4pPr lvl="3" rtl="0">
              <a:lnSpc>
                <a:spcPct val="90000"/>
              </a:lnSpc>
              <a:spcBef>
                <a:spcPts val="0"/>
              </a:spcBef>
              <a:spcAft>
                <a:spcPts val="0"/>
              </a:spcAft>
              <a:buClr>
                <a:schemeClr val="lt1"/>
              </a:buClr>
              <a:buSzPts val="2800"/>
              <a:buNone/>
              <a:defRPr>
                <a:solidFill>
                  <a:schemeClr val="lt1"/>
                </a:solidFill>
              </a:defRPr>
            </a:lvl4pPr>
            <a:lvl5pPr lvl="4" rtl="0">
              <a:lnSpc>
                <a:spcPct val="90000"/>
              </a:lnSpc>
              <a:spcBef>
                <a:spcPts val="0"/>
              </a:spcBef>
              <a:spcAft>
                <a:spcPts val="0"/>
              </a:spcAft>
              <a:buClr>
                <a:schemeClr val="lt1"/>
              </a:buClr>
              <a:buSzPts val="2800"/>
              <a:buNone/>
              <a:defRPr>
                <a:solidFill>
                  <a:schemeClr val="lt1"/>
                </a:solidFill>
              </a:defRPr>
            </a:lvl5pPr>
            <a:lvl6pPr lvl="5" rtl="0">
              <a:lnSpc>
                <a:spcPct val="90000"/>
              </a:lnSpc>
              <a:spcBef>
                <a:spcPts val="0"/>
              </a:spcBef>
              <a:spcAft>
                <a:spcPts val="0"/>
              </a:spcAft>
              <a:buClr>
                <a:schemeClr val="lt1"/>
              </a:buClr>
              <a:buSzPts val="2800"/>
              <a:buNone/>
              <a:defRPr>
                <a:solidFill>
                  <a:schemeClr val="lt1"/>
                </a:solidFill>
              </a:defRPr>
            </a:lvl6pPr>
            <a:lvl7pPr lvl="6" rtl="0">
              <a:lnSpc>
                <a:spcPct val="90000"/>
              </a:lnSpc>
              <a:spcBef>
                <a:spcPts val="0"/>
              </a:spcBef>
              <a:spcAft>
                <a:spcPts val="0"/>
              </a:spcAft>
              <a:buClr>
                <a:schemeClr val="lt1"/>
              </a:buClr>
              <a:buSzPts val="2800"/>
              <a:buNone/>
              <a:defRPr>
                <a:solidFill>
                  <a:schemeClr val="lt1"/>
                </a:solidFill>
              </a:defRPr>
            </a:lvl7pPr>
            <a:lvl8pPr lvl="7" rtl="0">
              <a:lnSpc>
                <a:spcPct val="90000"/>
              </a:lnSpc>
              <a:spcBef>
                <a:spcPts val="0"/>
              </a:spcBef>
              <a:spcAft>
                <a:spcPts val="0"/>
              </a:spcAft>
              <a:buClr>
                <a:schemeClr val="lt1"/>
              </a:buClr>
              <a:buSzPts val="2800"/>
              <a:buNone/>
              <a:defRPr>
                <a:solidFill>
                  <a:schemeClr val="lt1"/>
                </a:solidFill>
              </a:defRPr>
            </a:lvl8pPr>
            <a:lvl9pPr lvl="8" rtl="0">
              <a:lnSpc>
                <a:spcPct val="90000"/>
              </a:lnSpc>
              <a:spcBef>
                <a:spcPts val="0"/>
              </a:spcBef>
              <a:spcAft>
                <a:spcPts val="0"/>
              </a:spcAft>
              <a:buClr>
                <a:schemeClr val="lt1"/>
              </a:buClr>
              <a:buSzPts val="2800"/>
              <a:buNone/>
              <a:defRPr>
                <a:solidFill>
                  <a:schemeClr val="lt1"/>
                </a:solidFill>
              </a:defRPr>
            </a:lvl9pPr>
          </a:lstStyle>
          <a:p/>
        </p:txBody>
      </p:sp>
      <p:sp>
        <p:nvSpPr>
          <p:cNvPr id="210" name="Google Shape;210;p27"/>
          <p:cNvSpPr/>
          <p:nvPr>
            <p:ph idx="2" type="pic"/>
          </p:nvPr>
        </p:nvSpPr>
        <p:spPr>
          <a:xfrm>
            <a:off x="236725" y="1619234"/>
            <a:ext cx="1323300" cy="773400"/>
          </a:xfrm>
          <a:prstGeom prst="rect">
            <a:avLst/>
          </a:prstGeom>
          <a:noFill/>
          <a:ln>
            <a:noFill/>
          </a:ln>
          <a:effectLst>
            <a:outerShdw blurRad="57150" rotWithShape="0" algn="bl" dir="5400000" dist="19050">
              <a:srgbClr val="000000">
                <a:alpha val="50000"/>
              </a:srgbClr>
            </a:outerShdw>
          </a:effectLst>
        </p:spPr>
      </p:sp>
      <p:sp>
        <p:nvSpPr>
          <p:cNvPr id="211" name="Google Shape;211;p27"/>
          <p:cNvSpPr/>
          <p:nvPr>
            <p:ph idx="3" type="pic"/>
          </p:nvPr>
        </p:nvSpPr>
        <p:spPr>
          <a:xfrm>
            <a:off x="2071724" y="1619234"/>
            <a:ext cx="1323300" cy="773400"/>
          </a:xfrm>
          <a:prstGeom prst="rect">
            <a:avLst/>
          </a:prstGeom>
          <a:noFill/>
          <a:ln>
            <a:noFill/>
          </a:ln>
          <a:effectLst>
            <a:outerShdw blurRad="57150" rotWithShape="0" algn="bl" dir="5400000" dist="19050">
              <a:srgbClr val="000000">
                <a:alpha val="50000"/>
              </a:srgbClr>
            </a:outerShdw>
          </a:effectLst>
        </p:spPr>
      </p:sp>
      <p:sp>
        <p:nvSpPr>
          <p:cNvPr id="212" name="Google Shape;212;p27"/>
          <p:cNvSpPr/>
          <p:nvPr>
            <p:ph idx="4" type="pic"/>
          </p:nvPr>
        </p:nvSpPr>
        <p:spPr>
          <a:xfrm>
            <a:off x="3906724" y="1619234"/>
            <a:ext cx="1323300" cy="773400"/>
          </a:xfrm>
          <a:prstGeom prst="rect">
            <a:avLst/>
          </a:prstGeom>
          <a:noFill/>
          <a:ln>
            <a:noFill/>
          </a:ln>
          <a:effectLst>
            <a:outerShdw blurRad="57150" rotWithShape="0" algn="bl" dir="5400000" dist="19050">
              <a:srgbClr val="000000">
                <a:alpha val="50000"/>
              </a:srgbClr>
            </a:outerShdw>
          </a:effectLst>
        </p:spPr>
      </p:sp>
      <p:sp>
        <p:nvSpPr>
          <p:cNvPr id="213" name="Google Shape;213;p27"/>
          <p:cNvSpPr/>
          <p:nvPr>
            <p:ph idx="5" type="pic"/>
          </p:nvPr>
        </p:nvSpPr>
        <p:spPr>
          <a:xfrm>
            <a:off x="5741723" y="1619234"/>
            <a:ext cx="1323300" cy="773400"/>
          </a:xfrm>
          <a:prstGeom prst="rect">
            <a:avLst/>
          </a:prstGeom>
          <a:noFill/>
          <a:ln>
            <a:noFill/>
          </a:ln>
          <a:effectLst>
            <a:outerShdw blurRad="57150" rotWithShape="0" algn="bl" dir="5400000" dist="19050">
              <a:srgbClr val="000000">
                <a:alpha val="50000"/>
              </a:srgbClr>
            </a:outerShdw>
          </a:effectLst>
        </p:spPr>
      </p:sp>
      <p:sp>
        <p:nvSpPr>
          <p:cNvPr id="214" name="Google Shape;214;p27"/>
          <p:cNvSpPr/>
          <p:nvPr>
            <p:ph idx="6" type="pic"/>
          </p:nvPr>
        </p:nvSpPr>
        <p:spPr>
          <a:xfrm>
            <a:off x="2071728" y="2872233"/>
            <a:ext cx="1323300" cy="773400"/>
          </a:xfrm>
          <a:prstGeom prst="rect">
            <a:avLst/>
          </a:prstGeom>
          <a:noFill/>
          <a:ln>
            <a:noFill/>
          </a:ln>
          <a:effectLst>
            <a:outerShdw blurRad="57150" rotWithShape="0" algn="bl" dir="5400000" dist="19050">
              <a:srgbClr val="000000">
                <a:alpha val="50000"/>
              </a:srgbClr>
            </a:outerShdw>
          </a:effectLst>
        </p:spPr>
      </p:sp>
      <p:sp>
        <p:nvSpPr>
          <p:cNvPr id="215" name="Google Shape;215;p27"/>
          <p:cNvSpPr/>
          <p:nvPr>
            <p:ph idx="7" type="pic"/>
          </p:nvPr>
        </p:nvSpPr>
        <p:spPr>
          <a:xfrm>
            <a:off x="3906727" y="2872233"/>
            <a:ext cx="1323300" cy="773400"/>
          </a:xfrm>
          <a:prstGeom prst="rect">
            <a:avLst/>
          </a:prstGeom>
          <a:noFill/>
          <a:ln>
            <a:noFill/>
          </a:ln>
          <a:effectLst>
            <a:outerShdw blurRad="57150" rotWithShape="0" algn="bl" dir="5400000" dist="19050">
              <a:srgbClr val="000000">
                <a:alpha val="50000"/>
              </a:srgbClr>
            </a:outerShdw>
          </a:effectLst>
        </p:spPr>
      </p:sp>
      <p:sp>
        <p:nvSpPr>
          <p:cNvPr id="216" name="Google Shape;216;p27"/>
          <p:cNvSpPr/>
          <p:nvPr>
            <p:ph idx="8" type="pic"/>
          </p:nvPr>
        </p:nvSpPr>
        <p:spPr>
          <a:xfrm>
            <a:off x="5741726" y="2872233"/>
            <a:ext cx="1323300" cy="773400"/>
          </a:xfrm>
          <a:prstGeom prst="rect">
            <a:avLst/>
          </a:prstGeom>
          <a:noFill/>
          <a:ln>
            <a:noFill/>
          </a:ln>
          <a:effectLst>
            <a:outerShdw blurRad="57150" rotWithShape="0" algn="bl" dir="5400000" dist="19050">
              <a:srgbClr val="000000">
                <a:alpha val="50000"/>
              </a:srgbClr>
            </a:outerShdw>
          </a:effectLst>
        </p:spPr>
      </p:sp>
      <p:sp>
        <p:nvSpPr>
          <p:cNvPr id="217" name="Google Shape;217;p27"/>
          <p:cNvSpPr/>
          <p:nvPr>
            <p:ph idx="9" type="pic"/>
          </p:nvPr>
        </p:nvSpPr>
        <p:spPr>
          <a:xfrm>
            <a:off x="7576726" y="2872233"/>
            <a:ext cx="1323300" cy="773400"/>
          </a:xfrm>
          <a:prstGeom prst="rect">
            <a:avLst/>
          </a:prstGeom>
          <a:noFill/>
          <a:ln>
            <a:noFill/>
          </a:ln>
          <a:effectLst>
            <a:outerShdw blurRad="57150" rotWithShape="0" algn="bl" dir="5400000" dist="19050">
              <a:srgbClr val="000000">
                <a:alpha val="50000"/>
              </a:srgbClr>
            </a:outerShdw>
          </a:effectLst>
        </p:spPr>
      </p:sp>
      <p:sp>
        <p:nvSpPr>
          <p:cNvPr id="218" name="Google Shape;218;p27"/>
          <p:cNvSpPr/>
          <p:nvPr>
            <p:ph idx="13" type="pic"/>
          </p:nvPr>
        </p:nvSpPr>
        <p:spPr>
          <a:xfrm>
            <a:off x="236725" y="4129803"/>
            <a:ext cx="1323300" cy="773400"/>
          </a:xfrm>
          <a:prstGeom prst="rect">
            <a:avLst/>
          </a:prstGeom>
          <a:noFill/>
          <a:ln>
            <a:noFill/>
          </a:ln>
          <a:effectLst>
            <a:outerShdw blurRad="57150" rotWithShape="0" algn="bl" dir="5400000" dist="19050">
              <a:srgbClr val="000000">
                <a:alpha val="50000"/>
              </a:srgbClr>
            </a:outerShdw>
          </a:effectLst>
        </p:spPr>
      </p:sp>
      <p:sp>
        <p:nvSpPr>
          <p:cNvPr id="219" name="Google Shape;219;p27"/>
          <p:cNvSpPr/>
          <p:nvPr>
            <p:ph idx="14" type="pic"/>
          </p:nvPr>
        </p:nvSpPr>
        <p:spPr>
          <a:xfrm>
            <a:off x="2071724" y="4129803"/>
            <a:ext cx="1323300" cy="773400"/>
          </a:xfrm>
          <a:prstGeom prst="rect">
            <a:avLst/>
          </a:prstGeom>
          <a:noFill/>
          <a:ln>
            <a:noFill/>
          </a:ln>
          <a:effectLst>
            <a:outerShdw blurRad="57150" rotWithShape="0" algn="bl" dir="5400000" dist="19050">
              <a:srgbClr val="000000">
                <a:alpha val="50000"/>
              </a:srgbClr>
            </a:outerShdw>
          </a:effectLst>
        </p:spPr>
      </p:sp>
      <p:sp>
        <p:nvSpPr>
          <p:cNvPr id="220" name="Google Shape;220;p27"/>
          <p:cNvSpPr/>
          <p:nvPr>
            <p:ph idx="15" type="pic"/>
          </p:nvPr>
        </p:nvSpPr>
        <p:spPr>
          <a:xfrm>
            <a:off x="3906724" y="4129803"/>
            <a:ext cx="1323300" cy="773400"/>
          </a:xfrm>
          <a:prstGeom prst="rect">
            <a:avLst/>
          </a:prstGeom>
          <a:noFill/>
          <a:ln>
            <a:noFill/>
          </a:ln>
          <a:effectLst>
            <a:outerShdw blurRad="57150" rotWithShape="0" algn="bl" dir="5400000" dist="19050">
              <a:srgbClr val="000000">
                <a:alpha val="50000"/>
              </a:srgbClr>
            </a:outerShdw>
          </a:effectLst>
        </p:spPr>
      </p:sp>
      <p:sp>
        <p:nvSpPr>
          <p:cNvPr id="221" name="Google Shape;221;p27"/>
          <p:cNvSpPr/>
          <p:nvPr>
            <p:ph idx="16" type="pic"/>
          </p:nvPr>
        </p:nvSpPr>
        <p:spPr>
          <a:xfrm>
            <a:off x="5741723" y="4129803"/>
            <a:ext cx="1323300" cy="773400"/>
          </a:xfrm>
          <a:prstGeom prst="rect">
            <a:avLst/>
          </a:prstGeom>
          <a:noFill/>
          <a:ln>
            <a:noFill/>
          </a:ln>
          <a:effectLst>
            <a:outerShdw blurRad="57150" rotWithShape="0" algn="bl" dir="5400000" dist="19050">
              <a:srgbClr val="000000">
                <a:alpha val="50000"/>
              </a:srgbClr>
            </a:outerShdw>
          </a:effectLst>
        </p:spPr>
      </p:sp>
      <p:cxnSp>
        <p:nvCxnSpPr>
          <p:cNvPr id="222" name="Google Shape;222;p27"/>
          <p:cNvCxnSpPr/>
          <p:nvPr/>
        </p:nvCxnSpPr>
        <p:spPr>
          <a:xfrm rot="10800000">
            <a:off x="7301700" y="1372450"/>
            <a:ext cx="0" cy="1269900"/>
          </a:xfrm>
          <a:prstGeom prst="straightConnector1">
            <a:avLst/>
          </a:prstGeom>
          <a:noFill/>
          <a:ln cap="flat" cmpd="sng" w="19050">
            <a:solidFill>
              <a:schemeClr val="lt1"/>
            </a:solidFill>
            <a:prstDash val="solid"/>
            <a:round/>
            <a:headEnd len="med" w="med" type="none"/>
            <a:tailEnd len="med" w="med" type="none"/>
          </a:ln>
        </p:spPr>
      </p:cxnSp>
      <p:cxnSp>
        <p:nvCxnSpPr>
          <p:cNvPr id="223" name="Google Shape;223;p27"/>
          <p:cNvCxnSpPr/>
          <p:nvPr/>
        </p:nvCxnSpPr>
        <p:spPr>
          <a:xfrm>
            <a:off x="0" y="1378885"/>
            <a:ext cx="9147600" cy="0"/>
          </a:xfrm>
          <a:prstGeom prst="straightConnector1">
            <a:avLst/>
          </a:prstGeom>
          <a:noFill/>
          <a:ln cap="flat" cmpd="sng" w="19050">
            <a:solidFill>
              <a:schemeClr val="lt1"/>
            </a:solidFill>
            <a:prstDash val="solid"/>
            <a:round/>
            <a:headEnd len="med" w="med" type="none"/>
            <a:tailEnd len="med" w="med" type="none"/>
          </a:ln>
        </p:spPr>
      </p:cxnSp>
      <p:cxnSp>
        <p:nvCxnSpPr>
          <p:cNvPr id="224" name="Google Shape;224;p27"/>
          <p:cNvCxnSpPr/>
          <p:nvPr/>
        </p:nvCxnSpPr>
        <p:spPr>
          <a:xfrm>
            <a:off x="0" y="2632970"/>
            <a:ext cx="9147600" cy="0"/>
          </a:xfrm>
          <a:prstGeom prst="straightConnector1">
            <a:avLst/>
          </a:prstGeom>
          <a:noFill/>
          <a:ln cap="flat" cmpd="sng" w="19050">
            <a:solidFill>
              <a:schemeClr val="lt1"/>
            </a:solidFill>
            <a:prstDash val="solid"/>
            <a:round/>
            <a:headEnd len="med" w="med" type="none"/>
            <a:tailEnd len="med" w="med" type="none"/>
          </a:ln>
        </p:spPr>
      </p:cxnSp>
      <p:cxnSp>
        <p:nvCxnSpPr>
          <p:cNvPr id="225" name="Google Shape;225;p27"/>
          <p:cNvCxnSpPr/>
          <p:nvPr/>
        </p:nvCxnSpPr>
        <p:spPr>
          <a:xfrm>
            <a:off x="0" y="3875526"/>
            <a:ext cx="9154500" cy="0"/>
          </a:xfrm>
          <a:prstGeom prst="straightConnector1">
            <a:avLst/>
          </a:prstGeom>
          <a:noFill/>
          <a:ln cap="flat" cmpd="sng" w="19050">
            <a:solidFill>
              <a:schemeClr val="lt1"/>
            </a:solidFill>
            <a:prstDash val="solid"/>
            <a:round/>
            <a:headEnd len="med" w="med" type="none"/>
            <a:tailEnd len="med" w="med" type="none"/>
          </a:ln>
        </p:spPr>
      </p:cxnSp>
      <p:cxnSp>
        <p:nvCxnSpPr>
          <p:cNvPr id="226" name="Google Shape;226;p27"/>
          <p:cNvCxnSpPr/>
          <p:nvPr/>
        </p:nvCxnSpPr>
        <p:spPr>
          <a:xfrm rot="10800000">
            <a:off x="1823550" y="2628520"/>
            <a:ext cx="0" cy="1249500"/>
          </a:xfrm>
          <a:prstGeom prst="straightConnector1">
            <a:avLst/>
          </a:prstGeom>
          <a:noFill/>
          <a:ln cap="flat" cmpd="sng" w="19050">
            <a:solidFill>
              <a:schemeClr val="lt1"/>
            </a:solidFill>
            <a:prstDash val="solid"/>
            <a:round/>
            <a:headEnd len="med" w="med" type="none"/>
            <a:tailEnd len="med" w="med" type="none"/>
          </a:ln>
        </p:spPr>
      </p:cxnSp>
      <p:cxnSp>
        <p:nvCxnSpPr>
          <p:cNvPr id="227" name="Google Shape;227;p27"/>
          <p:cNvCxnSpPr/>
          <p:nvPr/>
        </p:nvCxnSpPr>
        <p:spPr>
          <a:xfrm rot="10800000">
            <a:off x="7315430" y="3871200"/>
            <a:ext cx="0" cy="12723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howcase - 2 • Pink">
  <p:cSld name="CUSTOM_2_1">
    <p:bg>
      <p:bgPr>
        <a:solidFill>
          <a:schemeClr val="dk1"/>
        </a:solidFill>
      </p:bgPr>
    </p:bg>
    <p:spTree>
      <p:nvGrpSpPr>
        <p:cNvPr id="228" name="Shape 228"/>
        <p:cNvGrpSpPr/>
        <p:nvPr/>
      </p:nvGrpSpPr>
      <p:grpSpPr>
        <a:xfrm>
          <a:off x="0" y="0"/>
          <a:ext cx="0" cy="0"/>
          <a:chOff x="0" y="0"/>
          <a:chExt cx="0" cy="0"/>
        </a:xfrm>
      </p:grpSpPr>
      <p:sp>
        <p:nvSpPr>
          <p:cNvPr id="229" name="Google Shape;229;p28"/>
          <p:cNvSpPr/>
          <p:nvPr/>
        </p:nvSpPr>
        <p:spPr>
          <a:xfrm rot="5400000">
            <a:off x="7880400" y="666875"/>
            <a:ext cx="19311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 name="Google Shape;230;p28"/>
          <p:cNvCxnSpPr/>
          <p:nvPr/>
        </p:nvCxnSpPr>
        <p:spPr>
          <a:xfrm rot="10800000">
            <a:off x="2303925" y="-7575"/>
            <a:ext cx="0" cy="5172300"/>
          </a:xfrm>
          <a:prstGeom prst="straightConnector1">
            <a:avLst/>
          </a:prstGeom>
          <a:noFill/>
          <a:ln cap="flat" cmpd="sng" w="19050">
            <a:solidFill>
              <a:schemeClr val="lt1"/>
            </a:solidFill>
            <a:prstDash val="solid"/>
            <a:round/>
            <a:headEnd len="med" w="med" type="none"/>
            <a:tailEnd len="med" w="med" type="none"/>
          </a:ln>
        </p:spPr>
      </p:cxnSp>
      <p:sp>
        <p:nvSpPr>
          <p:cNvPr id="231" name="Google Shape;231;p28"/>
          <p:cNvSpPr/>
          <p:nvPr>
            <p:ph idx="2" type="pic"/>
          </p:nvPr>
        </p:nvSpPr>
        <p:spPr>
          <a:xfrm>
            <a:off x="2547525" y="2187550"/>
            <a:ext cx="1106400" cy="646800"/>
          </a:xfrm>
          <a:prstGeom prst="rect">
            <a:avLst/>
          </a:prstGeom>
          <a:noFill/>
          <a:ln>
            <a:noFill/>
          </a:ln>
        </p:spPr>
      </p:sp>
      <p:sp>
        <p:nvSpPr>
          <p:cNvPr id="232" name="Google Shape;232;p28"/>
          <p:cNvSpPr/>
          <p:nvPr>
            <p:ph idx="3" type="pic"/>
          </p:nvPr>
        </p:nvSpPr>
        <p:spPr>
          <a:xfrm>
            <a:off x="3859077" y="2187550"/>
            <a:ext cx="1106400" cy="646800"/>
          </a:xfrm>
          <a:prstGeom prst="rect">
            <a:avLst/>
          </a:prstGeom>
          <a:noFill/>
          <a:ln>
            <a:noFill/>
          </a:ln>
        </p:spPr>
      </p:sp>
      <p:sp>
        <p:nvSpPr>
          <p:cNvPr id="233" name="Google Shape;233;p28"/>
          <p:cNvSpPr/>
          <p:nvPr>
            <p:ph idx="4" type="pic"/>
          </p:nvPr>
        </p:nvSpPr>
        <p:spPr>
          <a:xfrm>
            <a:off x="5170629" y="2187550"/>
            <a:ext cx="1106400" cy="646800"/>
          </a:xfrm>
          <a:prstGeom prst="rect">
            <a:avLst/>
          </a:prstGeom>
          <a:noFill/>
          <a:ln>
            <a:noFill/>
          </a:ln>
        </p:spPr>
      </p:sp>
      <p:sp>
        <p:nvSpPr>
          <p:cNvPr id="234" name="Google Shape;234;p28"/>
          <p:cNvSpPr/>
          <p:nvPr>
            <p:ph idx="5" type="pic"/>
          </p:nvPr>
        </p:nvSpPr>
        <p:spPr>
          <a:xfrm>
            <a:off x="6482181" y="2187550"/>
            <a:ext cx="1106400" cy="646800"/>
          </a:xfrm>
          <a:prstGeom prst="rect">
            <a:avLst/>
          </a:prstGeom>
          <a:noFill/>
          <a:ln>
            <a:noFill/>
          </a:ln>
        </p:spPr>
      </p:sp>
      <p:sp>
        <p:nvSpPr>
          <p:cNvPr id="235" name="Google Shape;235;p28"/>
          <p:cNvSpPr/>
          <p:nvPr>
            <p:ph idx="6" type="pic"/>
          </p:nvPr>
        </p:nvSpPr>
        <p:spPr>
          <a:xfrm>
            <a:off x="7793734" y="2187550"/>
            <a:ext cx="1106400" cy="646800"/>
          </a:xfrm>
          <a:prstGeom prst="rect">
            <a:avLst/>
          </a:prstGeom>
          <a:noFill/>
          <a:ln>
            <a:noFill/>
          </a:ln>
        </p:spPr>
      </p:sp>
      <p:sp>
        <p:nvSpPr>
          <p:cNvPr id="236" name="Google Shape;236;p28"/>
          <p:cNvSpPr/>
          <p:nvPr>
            <p:ph idx="7" type="pic"/>
          </p:nvPr>
        </p:nvSpPr>
        <p:spPr>
          <a:xfrm>
            <a:off x="2547525" y="3221779"/>
            <a:ext cx="1106400" cy="646800"/>
          </a:xfrm>
          <a:prstGeom prst="rect">
            <a:avLst/>
          </a:prstGeom>
          <a:noFill/>
          <a:ln>
            <a:noFill/>
          </a:ln>
        </p:spPr>
      </p:sp>
      <p:sp>
        <p:nvSpPr>
          <p:cNvPr id="237" name="Google Shape;237;p28"/>
          <p:cNvSpPr/>
          <p:nvPr>
            <p:ph idx="8" type="pic"/>
          </p:nvPr>
        </p:nvSpPr>
        <p:spPr>
          <a:xfrm>
            <a:off x="3859077" y="3221779"/>
            <a:ext cx="1106400" cy="646800"/>
          </a:xfrm>
          <a:prstGeom prst="rect">
            <a:avLst/>
          </a:prstGeom>
          <a:noFill/>
          <a:ln>
            <a:noFill/>
          </a:ln>
        </p:spPr>
      </p:sp>
      <p:sp>
        <p:nvSpPr>
          <p:cNvPr id="238" name="Google Shape;238;p28"/>
          <p:cNvSpPr/>
          <p:nvPr>
            <p:ph idx="9" type="pic"/>
          </p:nvPr>
        </p:nvSpPr>
        <p:spPr>
          <a:xfrm>
            <a:off x="5170629" y="3221779"/>
            <a:ext cx="1106400" cy="646800"/>
          </a:xfrm>
          <a:prstGeom prst="rect">
            <a:avLst/>
          </a:prstGeom>
          <a:noFill/>
          <a:ln>
            <a:noFill/>
          </a:ln>
        </p:spPr>
      </p:sp>
      <p:sp>
        <p:nvSpPr>
          <p:cNvPr id="239" name="Google Shape;239;p28"/>
          <p:cNvSpPr/>
          <p:nvPr>
            <p:ph idx="13" type="pic"/>
          </p:nvPr>
        </p:nvSpPr>
        <p:spPr>
          <a:xfrm>
            <a:off x="6482181" y="3221779"/>
            <a:ext cx="1106400" cy="646800"/>
          </a:xfrm>
          <a:prstGeom prst="rect">
            <a:avLst/>
          </a:prstGeom>
          <a:noFill/>
          <a:ln>
            <a:noFill/>
          </a:ln>
        </p:spPr>
      </p:sp>
      <p:sp>
        <p:nvSpPr>
          <p:cNvPr id="240" name="Google Shape;240;p28"/>
          <p:cNvSpPr/>
          <p:nvPr>
            <p:ph idx="14" type="pic"/>
          </p:nvPr>
        </p:nvSpPr>
        <p:spPr>
          <a:xfrm>
            <a:off x="7793734" y="3221779"/>
            <a:ext cx="1106400" cy="646800"/>
          </a:xfrm>
          <a:prstGeom prst="rect">
            <a:avLst/>
          </a:prstGeom>
          <a:noFill/>
          <a:ln>
            <a:noFill/>
          </a:ln>
        </p:spPr>
      </p:sp>
      <p:sp>
        <p:nvSpPr>
          <p:cNvPr id="241" name="Google Shape;241;p28"/>
          <p:cNvSpPr/>
          <p:nvPr>
            <p:ph idx="15" type="pic"/>
          </p:nvPr>
        </p:nvSpPr>
        <p:spPr>
          <a:xfrm>
            <a:off x="2547525" y="4256410"/>
            <a:ext cx="1106400" cy="646800"/>
          </a:xfrm>
          <a:prstGeom prst="rect">
            <a:avLst/>
          </a:prstGeom>
          <a:noFill/>
          <a:ln>
            <a:noFill/>
          </a:ln>
        </p:spPr>
      </p:sp>
      <p:sp>
        <p:nvSpPr>
          <p:cNvPr id="242" name="Google Shape;242;p28"/>
          <p:cNvSpPr/>
          <p:nvPr>
            <p:ph idx="16" type="pic"/>
          </p:nvPr>
        </p:nvSpPr>
        <p:spPr>
          <a:xfrm>
            <a:off x="3859077" y="4256410"/>
            <a:ext cx="1106400" cy="646800"/>
          </a:xfrm>
          <a:prstGeom prst="rect">
            <a:avLst/>
          </a:prstGeom>
          <a:noFill/>
          <a:ln>
            <a:noFill/>
          </a:ln>
        </p:spPr>
      </p:sp>
      <p:sp>
        <p:nvSpPr>
          <p:cNvPr id="243" name="Google Shape;243;p28"/>
          <p:cNvSpPr/>
          <p:nvPr>
            <p:ph idx="17" type="pic"/>
          </p:nvPr>
        </p:nvSpPr>
        <p:spPr>
          <a:xfrm>
            <a:off x="5170629" y="4256410"/>
            <a:ext cx="1106400" cy="646800"/>
          </a:xfrm>
          <a:prstGeom prst="rect">
            <a:avLst/>
          </a:prstGeom>
          <a:noFill/>
          <a:ln>
            <a:noFill/>
          </a:ln>
        </p:spPr>
      </p:sp>
      <p:sp>
        <p:nvSpPr>
          <p:cNvPr id="244" name="Google Shape;244;p28"/>
          <p:cNvSpPr/>
          <p:nvPr>
            <p:ph idx="18" type="pic"/>
          </p:nvPr>
        </p:nvSpPr>
        <p:spPr>
          <a:xfrm>
            <a:off x="6482181" y="4256410"/>
            <a:ext cx="1106400" cy="646800"/>
          </a:xfrm>
          <a:prstGeom prst="rect">
            <a:avLst/>
          </a:prstGeom>
          <a:noFill/>
          <a:ln>
            <a:noFill/>
          </a:ln>
        </p:spPr>
      </p:sp>
      <p:sp>
        <p:nvSpPr>
          <p:cNvPr id="245" name="Google Shape;245;p28"/>
          <p:cNvSpPr/>
          <p:nvPr>
            <p:ph idx="19" type="pic"/>
          </p:nvPr>
        </p:nvSpPr>
        <p:spPr>
          <a:xfrm>
            <a:off x="7793734" y="4256410"/>
            <a:ext cx="1106400" cy="646800"/>
          </a:xfrm>
          <a:prstGeom prst="rect">
            <a:avLst/>
          </a:prstGeom>
          <a:noFill/>
          <a:ln>
            <a:noFill/>
          </a:ln>
        </p:spPr>
      </p:sp>
      <p:sp>
        <p:nvSpPr>
          <p:cNvPr id="246" name="Google Shape;246;p28"/>
          <p:cNvSpPr txBox="1"/>
          <p:nvPr>
            <p:ph type="title"/>
          </p:nvPr>
        </p:nvSpPr>
        <p:spPr>
          <a:xfrm>
            <a:off x="236725" y="244225"/>
            <a:ext cx="1809900" cy="124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cxnSp>
        <p:nvCxnSpPr>
          <p:cNvPr id="247" name="Google Shape;247;p28"/>
          <p:cNvCxnSpPr/>
          <p:nvPr/>
        </p:nvCxnSpPr>
        <p:spPr>
          <a:xfrm>
            <a:off x="2298554" y="1935265"/>
            <a:ext cx="6855600" cy="0"/>
          </a:xfrm>
          <a:prstGeom prst="straightConnector1">
            <a:avLst/>
          </a:prstGeom>
          <a:noFill/>
          <a:ln cap="flat" cmpd="sng" w="19050">
            <a:solidFill>
              <a:schemeClr val="lt1"/>
            </a:solidFill>
            <a:prstDash val="solid"/>
            <a:round/>
            <a:headEnd len="med" w="med" type="none"/>
            <a:tailEnd len="med" w="med" type="none"/>
          </a:ln>
        </p:spPr>
      </p:cxnSp>
      <p:sp>
        <p:nvSpPr>
          <p:cNvPr id="248" name="Google Shape;248;p28"/>
          <p:cNvSpPr txBox="1"/>
          <p:nvPr>
            <p:ph idx="1" type="subTitle"/>
          </p:nvPr>
        </p:nvSpPr>
        <p:spPr>
          <a:xfrm>
            <a:off x="223175" y="4598700"/>
            <a:ext cx="1823400" cy="304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000"/>
              <a:buNone/>
              <a:defRPr b="1" sz="1000"/>
            </a:lvl1pPr>
            <a:lvl2pPr lvl="1" rtl="0">
              <a:lnSpc>
                <a:spcPct val="100000"/>
              </a:lnSpc>
              <a:spcBef>
                <a:spcPts val="0"/>
              </a:spcBef>
              <a:spcAft>
                <a:spcPts val="0"/>
              </a:spcAft>
              <a:buSzPts val="1000"/>
              <a:buNone/>
              <a:defRPr b="1" sz="1000"/>
            </a:lvl2pPr>
            <a:lvl3pPr lvl="2" rtl="0">
              <a:lnSpc>
                <a:spcPct val="100000"/>
              </a:lnSpc>
              <a:spcBef>
                <a:spcPts val="0"/>
              </a:spcBef>
              <a:spcAft>
                <a:spcPts val="0"/>
              </a:spcAft>
              <a:buSzPts val="1000"/>
              <a:buNone/>
              <a:defRPr b="1" sz="1000"/>
            </a:lvl3pPr>
            <a:lvl4pPr lvl="3" rtl="0">
              <a:lnSpc>
                <a:spcPct val="100000"/>
              </a:lnSpc>
              <a:spcBef>
                <a:spcPts val="0"/>
              </a:spcBef>
              <a:spcAft>
                <a:spcPts val="0"/>
              </a:spcAft>
              <a:buSzPts val="1000"/>
              <a:buNone/>
              <a:defRPr b="1" sz="1000"/>
            </a:lvl4pPr>
            <a:lvl5pPr lvl="4" rtl="0">
              <a:lnSpc>
                <a:spcPct val="100000"/>
              </a:lnSpc>
              <a:spcBef>
                <a:spcPts val="0"/>
              </a:spcBef>
              <a:spcAft>
                <a:spcPts val="0"/>
              </a:spcAft>
              <a:buSzPts val="1000"/>
              <a:buNone/>
              <a:defRPr b="1" sz="1000"/>
            </a:lvl5pPr>
            <a:lvl6pPr lvl="5" rtl="0">
              <a:lnSpc>
                <a:spcPct val="100000"/>
              </a:lnSpc>
              <a:spcBef>
                <a:spcPts val="0"/>
              </a:spcBef>
              <a:spcAft>
                <a:spcPts val="0"/>
              </a:spcAft>
              <a:buSzPts val="1000"/>
              <a:buNone/>
              <a:defRPr b="1" sz="1000"/>
            </a:lvl6pPr>
            <a:lvl7pPr lvl="6" rtl="0">
              <a:lnSpc>
                <a:spcPct val="100000"/>
              </a:lnSpc>
              <a:spcBef>
                <a:spcPts val="0"/>
              </a:spcBef>
              <a:spcAft>
                <a:spcPts val="0"/>
              </a:spcAft>
              <a:buSzPts val="1000"/>
              <a:buNone/>
              <a:defRPr b="1" sz="1000"/>
            </a:lvl7pPr>
            <a:lvl8pPr lvl="7" rtl="0">
              <a:lnSpc>
                <a:spcPct val="100000"/>
              </a:lnSpc>
              <a:spcBef>
                <a:spcPts val="0"/>
              </a:spcBef>
              <a:spcAft>
                <a:spcPts val="0"/>
              </a:spcAft>
              <a:buSzPts val="1000"/>
              <a:buNone/>
              <a:defRPr b="1" sz="1000"/>
            </a:lvl8pPr>
            <a:lvl9pPr lvl="8" rtl="0">
              <a:lnSpc>
                <a:spcPct val="100000"/>
              </a:lnSpc>
              <a:spcBef>
                <a:spcPts val="0"/>
              </a:spcBef>
              <a:spcAft>
                <a:spcPts val="0"/>
              </a:spcAft>
              <a:buSzPts val="1000"/>
              <a:buNone/>
              <a:defRPr b="1" sz="1000"/>
            </a:lvl9pPr>
          </a:lstStyle>
          <a:p/>
        </p:txBody>
      </p:sp>
      <p:sp>
        <p:nvSpPr>
          <p:cNvPr id="249" name="Google Shape;249;p28"/>
          <p:cNvSpPr txBox="1"/>
          <p:nvPr>
            <p:ph idx="20" type="title"/>
          </p:nvPr>
        </p:nvSpPr>
        <p:spPr>
          <a:xfrm>
            <a:off x="243775" y="3912350"/>
            <a:ext cx="1809900" cy="681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4800"/>
              <a:buNone/>
              <a:defRPr b="1" sz="4800">
                <a:solidFill>
                  <a:schemeClr val="accent1"/>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howcase - 2 • Blue">
  <p:cSld name="CUSTOM_2_1_1">
    <p:bg>
      <p:bgPr>
        <a:solidFill>
          <a:schemeClr val="dk1"/>
        </a:solidFill>
      </p:bgPr>
    </p:bg>
    <p:spTree>
      <p:nvGrpSpPr>
        <p:cNvPr id="250" name="Shape 250"/>
        <p:cNvGrpSpPr/>
        <p:nvPr/>
      </p:nvGrpSpPr>
      <p:grpSpPr>
        <a:xfrm>
          <a:off x="0" y="0"/>
          <a:ext cx="0" cy="0"/>
          <a:chOff x="0" y="0"/>
          <a:chExt cx="0" cy="0"/>
        </a:xfrm>
      </p:grpSpPr>
      <p:sp>
        <p:nvSpPr>
          <p:cNvPr id="251" name="Google Shape;251;p29"/>
          <p:cNvSpPr/>
          <p:nvPr/>
        </p:nvSpPr>
        <p:spPr>
          <a:xfrm rot="5400000">
            <a:off x="7880400" y="666875"/>
            <a:ext cx="19311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2" name="Google Shape;252;p29"/>
          <p:cNvCxnSpPr/>
          <p:nvPr/>
        </p:nvCxnSpPr>
        <p:spPr>
          <a:xfrm rot="10800000">
            <a:off x="2303925" y="-7575"/>
            <a:ext cx="0" cy="5172300"/>
          </a:xfrm>
          <a:prstGeom prst="straightConnector1">
            <a:avLst/>
          </a:prstGeom>
          <a:noFill/>
          <a:ln cap="flat" cmpd="sng" w="19050">
            <a:solidFill>
              <a:schemeClr val="lt1"/>
            </a:solidFill>
            <a:prstDash val="solid"/>
            <a:round/>
            <a:headEnd len="med" w="med" type="none"/>
            <a:tailEnd len="med" w="med" type="none"/>
          </a:ln>
        </p:spPr>
      </p:cxnSp>
      <p:sp>
        <p:nvSpPr>
          <p:cNvPr id="253" name="Google Shape;253;p29"/>
          <p:cNvSpPr/>
          <p:nvPr>
            <p:ph idx="2" type="pic"/>
          </p:nvPr>
        </p:nvSpPr>
        <p:spPr>
          <a:xfrm>
            <a:off x="2547525" y="2187550"/>
            <a:ext cx="1106400" cy="646800"/>
          </a:xfrm>
          <a:prstGeom prst="rect">
            <a:avLst/>
          </a:prstGeom>
          <a:noFill/>
          <a:ln>
            <a:noFill/>
          </a:ln>
        </p:spPr>
      </p:sp>
      <p:sp>
        <p:nvSpPr>
          <p:cNvPr id="254" name="Google Shape;254;p29"/>
          <p:cNvSpPr/>
          <p:nvPr>
            <p:ph idx="3" type="pic"/>
          </p:nvPr>
        </p:nvSpPr>
        <p:spPr>
          <a:xfrm>
            <a:off x="3859077" y="2187550"/>
            <a:ext cx="1106400" cy="646800"/>
          </a:xfrm>
          <a:prstGeom prst="rect">
            <a:avLst/>
          </a:prstGeom>
          <a:noFill/>
          <a:ln>
            <a:noFill/>
          </a:ln>
        </p:spPr>
      </p:sp>
      <p:sp>
        <p:nvSpPr>
          <p:cNvPr id="255" name="Google Shape;255;p29"/>
          <p:cNvSpPr/>
          <p:nvPr>
            <p:ph idx="4" type="pic"/>
          </p:nvPr>
        </p:nvSpPr>
        <p:spPr>
          <a:xfrm>
            <a:off x="5170629" y="2187550"/>
            <a:ext cx="1106400" cy="646800"/>
          </a:xfrm>
          <a:prstGeom prst="rect">
            <a:avLst/>
          </a:prstGeom>
          <a:noFill/>
          <a:ln>
            <a:noFill/>
          </a:ln>
        </p:spPr>
      </p:sp>
      <p:sp>
        <p:nvSpPr>
          <p:cNvPr id="256" name="Google Shape;256;p29"/>
          <p:cNvSpPr/>
          <p:nvPr>
            <p:ph idx="5" type="pic"/>
          </p:nvPr>
        </p:nvSpPr>
        <p:spPr>
          <a:xfrm>
            <a:off x="6482181" y="2187550"/>
            <a:ext cx="1106400" cy="646800"/>
          </a:xfrm>
          <a:prstGeom prst="rect">
            <a:avLst/>
          </a:prstGeom>
          <a:noFill/>
          <a:ln>
            <a:noFill/>
          </a:ln>
        </p:spPr>
      </p:sp>
      <p:sp>
        <p:nvSpPr>
          <p:cNvPr id="257" name="Google Shape;257;p29"/>
          <p:cNvSpPr/>
          <p:nvPr>
            <p:ph idx="6" type="pic"/>
          </p:nvPr>
        </p:nvSpPr>
        <p:spPr>
          <a:xfrm>
            <a:off x="7793734" y="2187550"/>
            <a:ext cx="1106400" cy="646800"/>
          </a:xfrm>
          <a:prstGeom prst="rect">
            <a:avLst/>
          </a:prstGeom>
          <a:noFill/>
          <a:ln>
            <a:noFill/>
          </a:ln>
        </p:spPr>
      </p:sp>
      <p:sp>
        <p:nvSpPr>
          <p:cNvPr id="258" name="Google Shape;258;p29"/>
          <p:cNvSpPr/>
          <p:nvPr>
            <p:ph idx="7" type="pic"/>
          </p:nvPr>
        </p:nvSpPr>
        <p:spPr>
          <a:xfrm>
            <a:off x="2547525" y="3221779"/>
            <a:ext cx="1106400" cy="646800"/>
          </a:xfrm>
          <a:prstGeom prst="rect">
            <a:avLst/>
          </a:prstGeom>
          <a:noFill/>
          <a:ln>
            <a:noFill/>
          </a:ln>
        </p:spPr>
      </p:sp>
      <p:sp>
        <p:nvSpPr>
          <p:cNvPr id="259" name="Google Shape;259;p29"/>
          <p:cNvSpPr/>
          <p:nvPr>
            <p:ph idx="8" type="pic"/>
          </p:nvPr>
        </p:nvSpPr>
        <p:spPr>
          <a:xfrm>
            <a:off x="3859077" y="3221779"/>
            <a:ext cx="1106400" cy="646800"/>
          </a:xfrm>
          <a:prstGeom prst="rect">
            <a:avLst/>
          </a:prstGeom>
          <a:noFill/>
          <a:ln>
            <a:noFill/>
          </a:ln>
        </p:spPr>
      </p:sp>
      <p:sp>
        <p:nvSpPr>
          <p:cNvPr id="260" name="Google Shape;260;p29"/>
          <p:cNvSpPr/>
          <p:nvPr>
            <p:ph idx="9" type="pic"/>
          </p:nvPr>
        </p:nvSpPr>
        <p:spPr>
          <a:xfrm>
            <a:off x="5170629" y="3221779"/>
            <a:ext cx="1106400" cy="646800"/>
          </a:xfrm>
          <a:prstGeom prst="rect">
            <a:avLst/>
          </a:prstGeom>
          <a:noFill/>
          <a:ln>
            <a:noFill/>
          </a:ln>
        </p:spPr>
      </p:sp>
      <p:sp>
        <p:nvSpPr>
          <p:cNvPr id="261" name="Google Shape;261;p29"/>
          <p:cNvSpPr/>
          <p:nvPr>
            <p:ph idx="13" type="pic"/>
          </p:nvPr>
        </p:nvSpPr>
        <p:spPr>
          <a:xfrm>
            <a:off x="6482181" y="3221779"/>
            <a:ext cx="1106400" cy="646800"/>
          </a:xfrm>
          <a:prstGeom prst="rect">
            <a:avLst/>
          </a:prstGeom>
          <a:noFill/>
          <a:ln>
            <a:noFill/>
          </a:ln>
        </p:spPr>
      </p:sp>
      <p:sp>
        <p:nvSpPr>
          <p:cNvPr id="262" name="Google Shape;262;p29"/>
          <p:cNvSpPr/>
          <p:nvPr>
            <p:ph idx="14" type="pic"/>
          </p:nvPr>
        </p:nvSpPr>
        <p:spPr>
          <a:xfrm>
            <a:off x="7793734" y="3221779"/>
            <a:ext cx="1106400" cy="646800"/>
          </a:xfrm>
          <a:prstGeom prst="rect">
            <a:avLst/>
          </a:prstGeom>
          <a:noFill/>
          <a:ln>
            <a:noFill/>
          </a:ln>
        </p:spPr>
      </p:sp>
      <p:sp>
        <p:nvSpPr>
          <p:cNvPr id="263" name="Google Shape;263;p29"/>
          <p:cNvSpPr/>
          <p:nvPr>
            <p:ph idx="15" type="pic"/>
          </p:nvPr>
        </p:nvSpPr>
        <p:spPr>
          <a:xfrm>
            <a:off x="2547525" y="4256410"/>
            <a:ext cx="1106400" cy="646800"/>
          </a:xfrm>
          <a:prstGeom prst="rect">
            <a:avLst/>
          </a:prstGeom>
          <a:noFill/>
          <a:ln>
            <a:noFill/>
          </a:ln>
        </p:spPr>
      </p:sp>
      <p:sp>
        <p:nvSpPr>
          <p:cNvPr id="264" name="Google Shape;264;p29"/>
          <p:cNvSpPr/>
          <p:nvPr>
            <p:ph idx="16" type="pic"/>
          </p:nvPr>
        </p:nvSpPr>
        <p:spPr>
          <a:xfrm>
            <a:off x="3859077" y="4256410"/>
            <a:ext cx="1106400" cy="646800"/>
          </a:xfrm>
          <a:prstGeom prst="rect">
            <a:avLst/>
          </a:prstGeom>
          <a:noFill/>
          <a:ln>
            <a:noFill/>
          </a:ln>
        </p:spPr>
      </p:sp>
      <p:sp>
        <p:nvSpPr>
          <p:cNvPr id="265" name="Google Shape;265;p29"/>
          <p:cNvSpPr/>
          <p:nvPr>
            <p:ph idx="17" type="pic"/>
          </p:nvPr>
        </p:nvSpPr>
        <p:spPr>
          <a:xfrm>
            <a:off x="5170629" y="4256410"/>
            <a:ext cx="1106400" cy="646800"/>
          </a:xfrm>
          <a:prstGeom prst="rect">
            <a:avLst/>
          </a:prstGeom>
          <a:noFill/>
          <a:ln>
            <a:noFill/>
          </a:ln>
        </p:spPr>
      </p:sp>
      <p:sp>
        <p:nvSpPr>
          <p:cNvPr id="266" name="Google Shape;266;p29"/>
          <p:cNvSpPr/>
          <p:nvPr>
            <p:ph idx="18" type="pic"/>
          </p:nvPr>
        </p:nvSpPr>
        <p:spPr>
          <a:xfrm>
            <a:off x="6482181" y="4256410"/>
            <a:ext cx="1106400" cy="646800"/>
          </a:xfrm>
          <a:prstGeom prst="rect">
            <a:avLst/>
          </a:prstGeom>
          <a:noFill/>
          <a:ln>
            <a:noFill/>
          </a:ln>
        </p:spPr>
      </p:sp>
      <p:sp>
        <p:nvSpPr>
          <p:cNvPr id="267" name="Google Shape;267;p29"/>
          <p:cNvSpPr/>
          <p:nvPr>
            <p:ph idx="19" type="pic"/>
          </p:nvPr>
        </p:nvSpPr>
        <p:spPr>
          <a:xfrm>
            <a:off x="7793734" y="4256410"/>
            <a:ext cx="1106400" cy="646800"/>
          </a:xfrm>
          <a:prstGeom prst="rect">
            <a:avLst/>
          </a:prstGeom>
          <a:noFill/>
          <a:ln>
            <a:noFill/>
          </a:ln>
        </p:spPr>
      </p:sp>
      <p:sp>
        <p:nvSpPr>
          <p:cNvPr id="268" name="Google Shape;268;p29"/>
          <p:cNvSpPr txBox="1"/>
          <p:nvPr>
            <p:ph type="title"/>
          </p:nvPr>
        </p:nvSpPr>
        <p:spPr>
          <a:xfrm>
            <a:off x="236725" y="244225"/>
            <a:ext cx="1809900" cy="124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cxnSp>
        <p:nvCxnSpPr>
          <p:cNvPr id="269" name="Google Shape;269;p29"/>
          <p:cNvCxnSpPr/>
          <p:nvPr/>
        </p:nvCxnSpPr>
        <p:spPr>
          <a:xfrm>
            <a:off x="2298554" y="1935265"/>
            <a:ext cx="6855600" cy="0"/>
          </a:xfrm>
          <a:prstGeom prst="straightConnector1">
            <a:avLst/>
          </a:prstGeom>
          <a:noFill/>
          <a:ln cap="flat" cmpd="sng" w="19050">
            <a:solidFill>
              <a:schemeClr val="lt1"/>
            </a:solidFill>
            <a:prstDash val="solid"/>
            <a:round/>
            <a:headEnd len="med" w="med" type="none"/>
            <a:tailEnd len="med" w="med" type="none"/>
          </a:ln>
        </p:spPr>
      </p:cxnSp>
      <p:sp>
        <p:nvSpPr>
          <p:cNvPr id="270" name="Google Shape;270;p29"/>
          <p:cNvSpPr txBox="1"/>
          <p:nvPr>
            <p:ph idx="1" type="subTitle"/>
          </p:nvPr>
        </p:nvSpPr>
        <p:spPr>
          <a:xfrm>
            <a:off x="223175" y="4598700"/>
            <a:ext cx="1823400" cy="304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000"/>
              <a:buNone/>
              <a:defRPr b="1" sz="1000"/>
            </a:lvl1pPr>
            <a:lvl2pPr lvl="1" rtl="0">
              <a:lnSpc>
                <a:spcPct val="100000"/>
              </a:lnSpc>
              <a:spcBef>
                <a:spcPts val="0"/>
              </a:spcBef>
              <a:spcAft>
                <a:spcPts val="0"/>
              </a:spcAft>
              <a:buSzPts val="1000"/>
              <a:buNone/>
              <a:defRPr b="1" sz="1000"/>
            </a:lvl2pPr>
            <a:lvl3pPr lvl="2" rtl="0">
              <a:lnSpc>
                <a:spcPct val="100000"/>
              </a:lnSpc>
              <a:spcBef>
                <a:spcPts val="0"/>
              </a:spcBef>
              <a:spcAft>
                <a:spcPts val="0"/>
              </a:spcAft>
              <a:buSzPts val="1000"/>
              <a:buNone/>
              <a:defRPr b="1" sz="1000"/>
            </a:lvl3pPr>
            <a:lvl4pPr lvl="3" rtl="0">
              <a:lnSpc>
                <a:spcPct val="100000"/>
              </a:lnSpc>
              <a:spcBef>
                <a:spcPts val="0"/>
              </a:spcBef>
              <a:spcAft>
                <a:spcPts val="0"/>
              </a:spcAft>
              <a:buSzPts val="1000"/>
              <a:buNone/>
              <a:defRPr b="1" sz="1000"/>
            </a:lvl4pPr>
            <a:lvl5pPr lvl="4" rtl="0">
              <a:lnSpc>
                <a:spcPct val="100000"/>
              </a:lnSpc>
              <a:spcBef>
                <a:spcPts val="0"/>
              </a:spcBef>
              <a:spcAft>
                <a:spcPts val="0"/>
              </a:spcAft>
              <a:buSzPts val="1000"/>
              <a:buNone/>
              <a:defRPr b="1" sz="1000"/>
            </a:lvl5pPr>
            <a:lvl6pPr lvl="5" rtl="0">
              <a:lnSpc>
                <a:spcPct val="100000"/>
              </a:lnSpc>
              <a:spcBef>
                <a:spcPts val="0"/>
              </a:spcBef>
              <a:spcAft>
                <a:spcPts val="0"/>
              </a:spcAft>
              <a:buSzPts val="1000"/>
              <a:buNone/>
              <a:defRPr b="1" sz="1000"/>
            </a:lvl6pPr>
            <a:lvl7pPr lvl="6" rtl="0">
              <a:lnSpc>
                <a:spcPct val="100000"/>
              </a:lnSpc>
              <a:spcBef>
                <a:spcPts val="0"/>
              </a:spcBef>
              <a:spcAft>
                <a:spcPts val="0"/>
              </a:spcAft>
              <a:buSzPts val="1000"/>
              <a:buNone/>
              <a:defRPr b="1" sz="1000"/>
            </a:lvl7pPr>
            <a:lvl8pPr lvl="7" rtl="0">
              <a:lnSpc>
                <a:spcPct val="100000"/>
              </a:lnSpc>
              <a:spcBef>
                <a:spcPts val="0"/>
              </a:spcBef>
              <a:spcAft>
                <a:spcPts val="0"/>
              </a:spcAft>
              <a:buSzPts val="1000"/>
              <a:buNone/>
              <a:defRPr b="1" sz="1000"/>
            </a:lvl8pPr>
            <a:lvl9pPr lvl="8" rtl="0">
              <a:lnSpc>
                <a:spcPct val="100000"/>
              </a:lnSpc>
              <a:spcBef>
                <a:spcPts val="0"/>
              </a:spcBef>
              <a:spcAft>
                <a:spcPts val="0"/>
              </a:spcAft>
              <a:buSzPts val="1000"/>
              <a:buNone/>
              <a:defRPr b="1" sz="1000"/>
            </a:lvl9pPr>
          </a:lstStyle>
          <a:p/>
        </p:txBody>
      </p:sp>
      <p:sp>
        <p:nvSpPr>
          <p:cNvPr id="271" name="Google Shape;271;p29"/>
          <p:cNvSpPr txBox="1"/>
          <p:nvPr>
            <p:ph idx="20" type="title"/>
          </p:nvPr>
        </p:nvSpPr>
        <p:spPr>
          <a:xfrm>
            <a:off x="243775" y="3912350"/>
            <a:ext cx="1809900" cy="681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4800"/>
              <a:buNone/>
              <a:defRPr b="1" sz="4800">
                <a:solidFill>
                  <a:schemeClr val="accent2"/>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howcase - 2 • Green">
  <p:cSld name="CUSTOM_2_1_1_1">
    <p:bg>
      <p:bgPr>
        <a:solidFill>
          <a:schemeClr val="dk1"/>
        </a:solidFill>
      </p:bgPr>
    </p:bg>
    <p:spTree>
      <p:nvGrpSpPr>
        <p:cNvPr id="272" name="Shape 272"/>
        <p:cNvGrpSpPr/>
        <p:nvPr/>
      </p:nvGrpSpPr>
      <p:grpSpPr>
        <a:xfrm>
          <a:off x="0" y="0"/>
          <a:ext cx="0" cy="0"/>
          <a:chOff x="0" y="0"/>
          <a:chExt cx="0" cy="0"/>
        </a:xfrm>
      </p:grpSpPr>
      <p:sp>
        <p:nvSpPr>
          <p:cNvPr id="273" name="Google Shape;273;p30"/>
          <p:cNvSpPr/>
          <p:nvPr/>
        </p:nvSpPr>
        <p:spPr>
          <a:xfrm rot="5400000">
            <a:off x="7880400" y="666875"/>
            <a:ext cx="19311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4" name="Google Shape;274;p30"/>
          <p:cNvCxnSpPr/>
          <p:nvPr/>
        </p:nvCxnSpPr>
        <p:spPr>
          <a:xfrm rot="10800000">
            <a:off x="2303925" y="-7575"/>
            <a:ext cx="0" cy="5172300"/>
          </a:xfrm>
          <a:prstGeom prst="straightConnector1">
            <a:avLst/>
          </a:prstGeom>
          <a:noFill/>
          <a:ln cap="flat" cmpd="sng" w="19050">
            <a:solidFill>
              <a:schemeClr val="lt1"/>
            </a:solidFill>
            <a:prstDash val="solid"/>
            <a:round/>
            <a:headEnd len="med" w="med" type="none"/>
            <a:tailEnd len="med" w="med" type="none"/>
          </a:ln>
        </p:spPr>
      </p:cxnSp>
      <p:sp>
        <p:nvSpPr>
          <p:cNvPr id="275" name="Google Shape;275;p30"/>
          <p:cNvSpPr/>
          <p:nvPr>
            <p:ph idx="2" type="pic"/>
          </p:nvPr>
        </p:nvSpPr>
        <p:spPr>
          <a:xfrm>
            <a:off x="2547525" y="2187550"/>
            <a:ext cx="1106400" cy="646800"/>
          </a:xfrm>
          <a:prstGeom prst="rect">
            <a:avLst/>
          </a:prstGeom>
          <a:noFill/>
          <a:ln>
            <a:noFill/>
          </a:ln>
        </p:spPr>
      </p:sp>
      <p:sp>
        <p:nvSpPr>
          <p:cNvPr id="276" name="Google Shape;276;p30"/>
          <p:cNvSpPr/>
          <p:nvPr>
            <p:ph idx="3" type="pic"/>
          </p:nvPr>
        </p:nvSpPr>
        <p:spPr>
          <a:xfrm>
            <a:off x="3859077" y="2187550"/>
            <a:ext cx="1106400" cy="646800"/>
          </a:xfrm>
          <a:prstGeom prst="rect">
            <a:avLst/>
          </a:prstGeom>
          <a:noFill/>
          <a:ln>
            <a:noFill/>
          </a:ln>
        </p:spPr>
      </p:sp>
      <p:sp>
        <p:nvSpPr>
          <p:cNvPr id="277" name="Google Shape;277;p30"/>
          <p:cNvSpPr/>
          <p:nvPr>
            <p:ph idx="4" type="pic"/>
          </p:nvPr>
        </p:nvSpPr>
        <p:spPr>
          <a:xfrm>
            <a:off x="5170629" y="2187550"/>
            <a:ext cx="1106400" cy="646800"/>
          </a:xfrm>
          <a:prstGeom prst="rect">
            <a:avLst/>
          </a:prstGeom>
          <a:noFill/>
          <a:ln>
            <a:noFill/>
          </a:ln>
        </p:spPr>
      </p:sp>
      <p:sp>
        <p:nvSpPr>
          <p:cNvPr id="278" name="Google Shape;278;p30"/>
          <p:cNvSpPr/>
          <p:nvPr>
            <p:ph idx="5" type="pic"/>
          </p:nvPr>
        </p:nvSpPr>
        <p:spPr>
          <a:xfrm>
            <a:off x="6482181" y="2187550"/>
            <a:ext cx="1106400" cy="646800"/>
          </a:xfrm>
          <a:prstGeom prst="rect">
            <a:avLst/>
          </a:prstGeom>
          <a:noFill/>
          <a:ln>
            <a:noFill/>
          </a:ln>
        </p:spPr>
      </p:sp>
      <p:sp>
        <p:nvSpPr>
          <p:cNvPr id="279" name="Google Shape;279;p30"/>
          <p:cNvSpPr/>
          <p:nvPr>
            <p:ph idx="6" type="pic"/>
          </p:nvPr>
        </p:nvSpPr>
        <p:spPr>
          <a:xfrm>
            <a:off x="7793734" y="2187550"/>
            <a:ext cx="1106400" cy="646800"/>
          </a:xfrm>
          <a:prstGeom prst="rect">
            <a:avLst/>
          </a:prstGeom>
          <a:noFill/>
          <a:ln>
            <a:noFill/>
          </a:ln>
        </p:spPr>
      </p:sp>
      <p:sp>
        <p:nvSpPr>
          <p:cNvPr id="280" name="Google Shape;280;p30"/>
          <p:cNvSpPr/>
          <p:nvPr>
            <p:ph idx="7" type="pic"/>
          </p:nvPr>
        </p:nvSpPr>
        <p:spPr>
          <a:xfrm>
            <a:off x="2547525" y="3221779"/>
            <a:ext cx="1106400" cy="646800"/>
          </a:xfrm>
          <a:prstGeom prst="rect">
            <a:avLst/>
          </a:prstGeom>
          <a:noFill/>
          <a:ln>
            <a:noFill/>
          </a:ln>
        </p:spPr>
      </p:sp>
      <p:sp>
        <p:nvSpPr>
          <p:cNvPr id="281" name="Google Shape;281;p30"/>
          <p:cNvSpPr/>
          <p:nvPr>
            <p:ph idx="8" type="pic"/>
          </p:nvPr>
        </p:nvSpPr>
        <p:spPr>
          <a:xfrm>
            <a:off x="3859077" y="3221779"/>
            <a:ext cx="1106400" cy="646800"/>
          </a:xfrm>
          <a:prstGeom prst="rect">
            <a:avLst/>
          </a:prstGeom>
          <a:noFill/>
          <a:ln>
            <a:noFill/>
          </a:ln>
        </p:spPr>
      </p:sp>
      <p:sp>
        <p:nvSpPr>
          <p:cNvPr id="282" name="Google Shape;282;p30"/>
          <p:cNvSpPr/>
          <p:nvPr>
            <p:ph idx="9" type="pic"/>
          </p:nvPr>
        </p:nvSpPr>
        <p:spPr>
          <a:xfrm>
            <a:off x="5170629" y="3221779"/>
            <a:ext cx="1106400" cy="646800"/>
          </a:xfrm>
          <a:prstGeom prst="rect">
            <a:avLst/>
          </a:prstGeom>
          <a:noFill/>
          <a:ln>
            <a:noFill/>
          </a:ln>
        </p:spPr>
      </p:sp>
      <p:sp>
        <p:nvSpPr>
          <p:cNvPr id="283" name="Google Shape;283;p30"/>
          <p:cNvSpPr/>
          <p:nvPr>
            <p:ph idx="13" type="pic"/>
          </p:nvPr>
        </p:nvSpPr>
        <p:spPr>
          <a:xfrm>
            <a:off x="6482181" y="3221779"/>
            <a:ext cx="1106400" cy="646800"/>
          </a:xfrm>
          <a:prstGeom prst="rect">
            <a:avLst/>
          </a:prstGeom>
          <a:noFill/>
          <a:ln>
            <a:noFill/>
          </a:ln>
        </p:spPr>
      </p:sp>
      <p:sp>
        <p:nvSpPr>
          <p:cNvPr id="284" name="Google Shape;284;p30"/>
          <p:cNvSpPr/>
          <p:nvPr>
            <p:ph idx="14" type="pic"/>
          </p:nvPr>
        </p:nvSpPr>
        <p:spPr>
          <a:xfrm>
            <a:off x="7793734" y="3221779"/>
            <a:ext cx="1106400" cy="646800"/>
          </a:xfrm>
          <a:prstGeom prst="rect">
            <a:avLst/>
          </a:prstGeom>
          <a:noFill/>
          <a:ln>
            <a:noFill/>
          </a:ln>
        </p:spPr>
      </p:sp>
      <p:sp>
        <p:nvSpPr>
          <p:cNvPr id="285" name="Google Shape;285;p30"/>
          <p:cNvSpPr/>
          <p:nvPr>
            <p:ph idx="15" type="pic"/>
          </p:nvPr>
        </p:nvSpPr>
        <p:spPr>
          <a:xfrm>
            <a:off x="2547525" y="4256410"/>
            <a:ext cx="1106400" cy="646800"/>
          </a:xfrm>
          <a:prstGeom prst="rect">
            <a:avLst/>
          </a:prstGeom>
          <a:noFill/>
          <a:ln>
            <a:noFill/>
          </a:ln>
        </p:spPr>
      </p:sp>
      <p:sp>
        <p:nvSpPr>
          <p:cNvPr id="286" name="Google Shape;286;p30"/>
          <p:cNvSpPr/>
          <p:nvPr>
            <p:ph idx="16" type="pic"/>
          </p:nvPr>
        </p:nvSpPr>
        <p:spPr>
          <a:xfrm>
            <a:off x="3859077" y="4256410"/>
            <a:ext cx="1106400" cy="646800"/>
          </a:xfrm>
          <a:prstGeom prst="rect">
            <a:avLst/>
          </a:prstGeom>
          <a:noFill/>
          <a:ln>
            <a:noFill/>
          </a:ln>
        </p:spPr>
      </p:sp>
      <p:sp>
        <p:nvSpPr>
          <p:cNvPr id="287" name="Google Shape;287;p30"/>
          <p:cNvSpPr/>
          <p:nvPr>
            <p:ph idx="17" type="pic"/>
          </p:nvPr>
        </p:nvSpPr>
        <p:spPr>
          <a:xfrm>
            <a:off x="5170629" y="4256410"/>
            <a:ext cx="1106400" cy="646800"/>
          </a:xfrm>
          <a:prstGeom prst="rect">
            <a:avLst/>
          </a:prstGeom>
          <a:noFill/>
          <a:ln>
            <a:noFill/>
          </a:ln>
        </p:spPr>
      </p:sp>
      <p:sp>
        <p:nvSpPr>
          <p:cNvPr id="288" name="Google Shape;288;p30"/>
          <p:cNvSpPr/>
          <p:nvPr>
            <p:ph idx="18" type="pic"/>
          </p:nvPr>
        </p:nvSpPr>
        <p:spPr>
          <a:xfrm>
            <a:off x="6482181" y="4256410"/>
            <a:ext cx="1106400" cy="646800"/>
          </a:xfrm>
          <a:prstGeom prst="rect">
            <a:avLst/>
          </a:prstGeom>
          <a:noFill/>
          <a:ln>
            <a:noFill/>
          </a:ln>
        </p:spPr>
      </p:sp>
      <p:sp>
        <p:nvSpPr>
          <p:cNvPr id="289" name="Google Shape;289;p30"/>
          <p:cNvSpPr/>
          <p:nvPr>
            <p:ph idx="19" type="pic"/>
          </p:nvPr>
        </p:nvSpPr>
        <p:spPr>
          <a:xfrm>
            <a:off x="7793734" y="4256410"/>
            <a:ext cx="1106400" cy="646800"/>
          </a:xfrm>
          <a:prstGeom prst="rect">
            <a:avLst/>
          </a:prstGeom>
          <a:noFill/>
          <a:ln>
            <a:noFill/>
          </a:ln>
        </p:spPr>
      </p:sp>
      <p:sp>
        <p:nvSpPr>
          <p:cNvPr id="290" name="Google Shape;290;p30"/>
          <p:cNvSpPr txBox="1"/>
          <p:nvPr>
            <p:ph type="title"/>
          </p:nvPr>
        </p:nvSpPr>
        <p:spPr>
          <a:xfrm>
            <a:off x="236725" y="244225"/>
            <a:ext cx="1809900" cy="124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cxnSp>
        <p:nvCxnSpPr>
          <p:cNvPr id="291" name="Google Shape;291;p30"/>
          <p:cNvCxnSpPr/>
          <p:nvPr/>
        </p:nvCxnSpPr>
        <p:spPr>
          <a:xfrm>
            <a:off x="2298554" y="1935265"/>
            <a:ext cx="6855600" cy="0"/>
          </a:xfrm>
          <a:prstGeom prst="straightConnector1">
            <a:avLst/>
          </a:prstGeom>
          <a:noFill/>
          <a:ln cap="flat" cmpd="sng" w="19050">
            <a:solidFill>
              <a:schemeClr val="lt1"/>
            </a:solidFill>
            <a:prstDash val="solid"/>
            <a:round/>
            <a:headEnd len="med" w="med" type="none"/>
            <a:tailEnd len="med" w="med" type="none"/>
          </a:ln>
        </p:spPr>
      </p:cxnSp>
      <p:sp>
        <p:nvSpPr>
          <p:cNvPr id="292" name="Google Shape;292;p30"/>
          <p:cNvSpPr txBox="1"/>
          <p:nvPr>
            <p:ph idx="1" type="subTitle"/>
          </p:nvPr>
        </p:nvSpPr>
        <p:spPr>
          <a:xfrm>
            <a:off x="223175" y="4598700"/>
            <a:ext cx="1823400" cy="304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000"/>
              <a:buNone/>
              <a:defRPr b="1" sz="1000"/>
            </a:lvl1pPr>
            <a:lvl2pPr lvl="1" rtl="0">
              <a:lnSpc>
                <a:spcPct val="100000"/>
              </a:lnSpc>
              <a:spcBef>
                <a:spcPts val="0"/>
              </a:spcBef>
              <a:spcAft>
                <a:spcPts val="0"/>
              </a:spcAft>
              <a:buSzPts val="1000"/>
              <a:buNone/>
              <a:defRPr b="1" sz="1000"/>
            </a:lvl2pPr>
            <a:lvl3pPr lvl="2" rtl="0">
              <a:lnSpc>
                <a:spcPct val="100000"/>
              </a:lnSpc>
              <a:spcBef>
                <a:spcPts val="0"/>
              </a:spcBef>
              <a:spcAft>
                <a:spcPts val="0"/>
              </a:spcAft>
              <a:buSzPts val="1000"/>
              <a:buNone/>
              <a:defRPr b="1" sz="1000"/>
            </a:lvl3pPr>
            <a:lvl4pPr lvl="3" rtl="0">
              <a:lnSpc>
                <a:spcPct val="100000"/>
              </a:lnSpc>
              <a:spcBef>
                <a:spcPts val="0"/>
              </a:spcBef>
              <a:spcAft>
                <a:spcPts val="0"/>
              </a:spcAft>
              <a:buSzPts val="1000"/>
              <a:buNone/>
              <a:defRPr b="1" sz="1000"/>
            </a:lvl4pPr>
            <a:lvl5pPr lvl="4" rtl="0">
              <a:lnSpc>
                <a:spcPct val="100000"/>
              </a:lnSpc>
              <a:spcBef>
                <a:spcPts val="0"/>
              </a:spcBef>
              <a:spcAft>
                <a:spcPts val="0"/>
              </a:spcAft>
              <a:buSzPts val="1000"/>
              <a:buNone/>
              <a:defRPr b="1" sz="1000"/>
            </a:lvl5pPr>
            <a:lvl6pPr lvl="5" rtl="0">
              <a:lnSpc>
                <a:spcPct val="100000"/>
              </a:lnSpc>
              <a:spcBef>
                <a:spcPts val="0"/>
              </a:spcBef>
              <a:spcAft>
                <a:spcPts val="0"/>
              </a:spcAft>
              <a:buSzPts val="1000"/>
              <a:buNone/>
              <a:defRPr b="1" sz="1000"/>
            </a:lvl6pPr>
            <a:lvl7pPr lvl="6" rtl="0">
              <a:lnSpc>
                <a:spcPct val="100000"/>
              </a:lnSpc>
              <a:spcBef>
                <a:spcPts val="0"/>
              </a:spcBef>
              <a:spcAft>
                <a:spcPts val="0"/>
              </a:spcAft>
              <a:buSzPts val="1000"/>
              <a:buNone/>
              <a:defRPr b="1" sz="1000"/>
            </a:lvl7pPr>
            <a:lvl8pPr lvl="7" rtl="0">
              <a:lnSpc>
                <a:spcPct val="100000"/>
              </a:lnSpc>
              <a:spcBef>
                <a:spcPts val="0"/>
              </a:spcBef>
              <a:spcAft>
                <a:spcPts val="0"/>
              </a:spcAft>
              <a:buSzPts val="1000"/>
              <a:buNone/>
              <a:defRPr b="1" sz="1000"/>
            </a:lvl8pPr>
            <a:lvl9pPr lvl="8" rtl="0">
              <a:lnSpc>
                <a:spcPct val="100000"/>
              </a:lnSpc>
              <a:spcBef>
                <a:spcPts val="0"/>
              </a:spcBef>
              <a:spcAft>
                <a:spcPts val="0"/>
              </a:spcAft>
              <a:buSzPts val="1000"/>
              <a:buNone/>
              <a:defRPr b="1" sz="1000"/>
            </a:lvl9pPr>
          </a:lstStyle>
          <a:p/>
        </p:txBody>
      </p:sp>
      <p:sp>
        <p:nvSpPr>
          <p:cNvPr id="293" name="Google Shape;293;p30"/>
          <p:cNvSpPr txBox="1"/>
          <p:nvPr>
            <p:ph idx="20" type="title"/>
          </p:nvPr>
        </p:nvSpPr>
        <p:spPr>
          <a:xfrm>
            <a:off x="243775" y="3912350"/>
            <a:ext cx="1809900" cy="681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3"/>
              </a:buClr>
              <a:buSzPts val="4800"/>
              <a:buNone/>
              <a:defRPr b="1" sz="4800">
                <a:solidFill>
                  <a:schemeClr val="accent3"/>
                </a:solidFill>
              </a:defRPr>
            </a:lvl1pPr>
            <a:lvl2pPr lvl="1" rtl="0">
              <a:lnSpc>
                <a:spcPct val="90000"/>
              </a:lnSpc>
              <a:spcBef>
                <a:spcPts val="0"/>
              </a:spcBef>
              <a:spcAft>
                <a:spcPts val="0"/>
              </a:spcAft>
              <a:buSzPts val="4800"/>
              <a:buNone/>
              <a:defRPr sz="4800"/>
            </a:lvl2pPr>
            <a:lvl3pPr lvl="2" rtl="0">
              <a:lnSpc>
                <a:spcPct val="90000"/>
              </a:lnSpc>
              <a:spcBef>
                <a:spcPts val="0"/>
              </a:spcBef>
              <a:spcAft>
                <a:spcPts val="0"/>
              </a:spcAft>
              <a:buSzPts val="4800"/>
              <a:buNone/>
              <a:defRPr sz="4800"/>
            </a:lvl3pPr>
            <a:lvl4pPr lvl="3" rtl="0">
              <a:lnSpc>
                <a:spcPct val="90000"/>
              </a:lnSpc>
              <a:spcBef>
                <a:spcPts val="0"/>
              </a:spcBef>
              <a:spcAft>
                <a:spcPts val="0"/>
              </a:spcAft>
              <a:buSzPts val="4800"/>
              <a:buNone/>
              <a:defRPr sz="4800"/>
            </a:lvl4pPr>
            <a:lvl5pPr lvl="4" rtl="0">
              <a:lnSpc>
                <a:spcPct val="90000"/>
              </a:lnSpc>
              <a:spcBef>
                <a:spcPts val="0"/>
              </a:spcBef>
              <a:spcAft>
                <a:spcPts val="0"/>
              </a:spcAft>
              <a:buSzPts val="4800"/>
              <a:buNone/>
              <a:defRPr sz="4800"/>
            </a:lvl5pPr>
            <a:lvl6pPr lvl="5" rtl="0">
              <a:lnSpc>
                <a:spcPct val="90000"/>
              </a:lnSpc>
              <a:spcBef>
                <a:spcPts val="0"/>
              </a:spcBef>
              <a:spcAft>
                <a:spcPts val="0"/>
              </a:spcAft>
              <a:buSzPts val="4800"/>
              <a:buNone/>
              <a:defRPr sz="4800"/>
            </a:lvl6pPr>
            <a:lvl7pPr lvl="6" rtl="0">
              <a:lnSpc>
                <a:spcPct val="90000"/>
              </a:lnSpc>
              <a:spcBef>
                <a:spcPts val="0"/>
              </a:spcBef>
              <a:spcAft>
                <a:spcPts val="0"/>
              </a:spcAft>
              <a:buSzPts val="4800"/>
              <a:buNone/>
              <a:defRPr sz="4800"/>
            </a:lvl7pPr>
            <a:lvl8pPr lvl="7" rtl="0">
              <a:lnSpc>
                <a:spcPct val="90000"/>
              </a:lnSpc>
              <a:spcBef>
                <a:spcPts val="0"/>
              </a:spcBef>
              <a:spcAft>
                <a:spcPts val="0"/>
              </a:spcAft>
              <a:buSzPts val="4800"/>
              <a:buNone/>
              <a:defRPr sz="4800"/>
            </a:lvl8pPr>
            <a:lvl9pPr lvl="8" rtl="0">
              <a:lnSpc>
                <a:spcPct val="90000"/>
              </a:lnSpc>
              <a:spcBef>
                <a:spcPts val="0"/>
              </a:spcBef>
              <a:spcAft>
                <a:spcPts val="0"/>
              </a:spcAft>
              <a:buSzPts val="4800"/>
              <a:buNone/>
              <a:defRPr sz="4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Image • Black • Green">
  <p:cSld name="CUSTOM_13_1">
    <p:bg>
      <p:bgPr>
        <a:solidFill>
          <a:schemeClr val="dk1"/>
        </a:solidFill>
      </p:bgPr>
    </p:bg>
    <p:spTree>
      <p:nvGrpSpPr>
        <p:cNvPr id="22" name="Shape 22"/>
        <p:cNvGrpSpPr/>
        <p:nvPr/>
      </p:nvGrpSpPr>
      <p:grpSpPr>
        <a:xfrm>
          <a:off x="0" y="0"/>
          <a:ext cx="0" cy="0"/>
          <a:chOff x="0" y="0"/>
          <a:chExt cx="0" cy="0"/>
        </a:xfrm>
      </p:grpSpPr>
      <p:sp>
        <p:nvSpPr>
          <p:cNvPr id="23" name="Google Shape;23;p4"/>
          <p:cNvSpPr/>
          <p:nvPr/>
        </p:nvSpPr>
        <p:spPr>
          <a:xfrm rot="5400000">
            <a:off x="1702450" y="2272800"/>
            <a:ext cx="51417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ph idx="2" type="pic"/>
          </p:nvPr>
        </p:nvSpPr>
        <p:spPr>
          <a:xfrm>
            <a:off x="4578075" y="-450"/>
            <a:ext cx="4566000" cy="5146800"/>
          </a:xfrm>
          <a:prstGeom prst="rect">
            <a:avLst/>
          </a:prstGeom>
          <a:noFill/>
          <a:ln>
            <a:noFill/>
          </a:ln>
        </p:spPr>
      </p:sp>
      <p:pic>
        <p:nvPicPr>
          <p:cNvPr id="25" name="Google Shape;25;p4"/>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26" name="Google Shape;26;p4"/>
          <p:cNvCxnSpPr/>
          <p:nvPr/>
        </p:nvCxnSpPr>
        <p:spPr>
          <a:xfrm>
            <a:off x="45720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27" name="Google Shape;27;p4"/>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 name="Google Shape;28;p4"/>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Content • Pink">
  <p:cSld name="CUSTOM_4">
    <p:bg>
      <p:bgPr>
        <a:solidFill>
          <a:schemeClr val="dk1"/>
        </a:solidFill>
      </p:bgPr>
    </p:bg>
    <p:spTree>
      <p:nvGrpSpPr>
        <p:cNvPr id="294" name="Shape 294"/>
        <p:cNvGrpSpPr/>
        <p:nvPr/>
      </p:nvGrpSpPr>
      <p:grpSpPr>
        <a:xfrm>
          <a:off x="0" y="0"/>
          <a:ext cx="0" cy="0"/>
          <a:chOff x="0" y="0"/>
          <a:chExt cx="0" cy="0"/>
        </a:xfrm>
      </p:grpSpPr>
      <p:sp>
        <p:nvSpPr>
          <p:cNvPr id="295" name="Google Shape;295;p31"/>
          <p:cNvSpPr/>
          <p:nvPr/>
        </p:nvSpPr>
        <p:spPr>
          <a:xfrm rot="5400000">
            <a:off x="8114550" y="4117100"/>
            <a:ext cx="14796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 name="Google Shape;296;p31"/>
          <p:cNvCxnSpPr/>
          <p:nvPr/>
        </p:nvCxnSpPr>
        <p:spPr>
          <a:xfrm rot="10800000">
            <a:off x="-200" y="3662973"/>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297" name="Google Shape;297;p31"/>
          <p:cNvSpPr txBox="1"/>
          <p:nvPr>
            <p:ph idx="1" type="subTitle"/>
          </p:nvPr>
        </p:nvSpPr>
        <p:spPr>
          <a:xfrm>
            <a:off x="246100" y="3903275"/>
            <a:ext cx="8657700" cy="1002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p:txBody>
      </p:sp>
      <p:sp>
        <p:nvSpPr>
          <p:cNvPr id="298" name="Google Shape;298;p31"/>
          <p:cNvSpPr/>
          <p:nvPr>
            <p:ph idx="2" type="pic"/>
          </p:nvPr>
        </p:nvSpPr>
        <p:spPr>
          <a:xfrm>
            <a:off x="2900" y="0"/>
            <a:ext cx="9144000" cy="36570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Content • Blue">
  <p:cSld name="CUSTOM_4_2">
    <p:bg>
      <p:bgPr>
        <a:solidFill>
          <a:schemeClr val="dk1"/>
        </a:solidFill>
      </p:bgPr>
    </p:bg>
    <p:spTree>
      <p:nvGrpSpPr>
        <p:cNvPr id="299" name="Shape 299"/>
        <p:cNvGrpSpPr/>
        <p:nvPr/>
      </p:nvGrpSpPr>
      <p:grpSpPr>
        <a:xfrm>
          <a:off x="0" y="0"/>
          <a:ext cx="0" cy="0"/>
          <a:chOff x="0" y="0"/>
          <a:chExt cx="0" cy="0"/>
        </a:xfrm>
      </p:grpSpPr>
      <p:sp>
        <p:nvSpPr>
          <p:cNvPr id="300" name="Google Shape;300;p32"/>
          <p:cNvSpPr/>
          <p:nvPr/>
        </p:nvSpPr>
        <p:spPr>
          <a:xfrm rot="5400000">
            <a:off x="8114550" y="4117100"/>
            <a:ext cx="14796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1" name="Google Shape;301;p32"/>
          <p:cNvCxnSpPr/>
          <p:nvPr/>
        </p:nvCxnSpPr>
        <p:spPr>
          <a:xfrm rot="10800000">
            <a:off x="-200" y="3662973"/>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302" name="Google Shape;302;p32"/>
          <p:cNvSpPr txBox="1"/>
          <p:nvPr>
            <p:ph idx="1" type="subTitle"/>
          </p:nvPr>
        </p:nvSpPr>
        <p:spPr>
          <a:xfrm>
            <a:off x="246100" y="3903275"/>
            <a:ext cx="8657700" cy="1002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p:txBody>
      </p:sp>
      <p:sp>
        <p:nvSpPr>
          <p:cNvPr id="303" name="Google Shape;303;p32"/>
          <p:cNvSpPr/>
          <p:nvPr>
            <p:ph idx="2" type="pic"/>
          </p:nvPr>
        </p:nvSpPr>
        <p:spPr>
          <a:xfrm>
            <a:off x="2900" y="0"/>
            <a:ext cx="9144000" cy="36570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Content • Green">
  <p:cSld name="CUSTOM_4_2_1">
    <p:bg>
      <p:bgPr>
        <a:solidFill>
          <a:schemeClr val="dk1"/>
        </a:solidFill>
      </p:bgPr>
    </p:bg>
    <p:spTree>
      <p:nvGrpSpPr>
        <p:cNvPr id="304" name="Shape 304"/>
        <p:cNvGrpSpPr/>
        <p:nvPr/>
      </p:nvGrpSpPr>
      <p:grpSpPr>
        <a:xfrm>
          <a:off x="0" y="0"/>
          <a:ext cx="0" cy="0"/>
          <a:chOff x="0" y="0"/>
          <a:chExt cx="0" cy="0"/>
        </a:xfrm>
      </p:grpSpPr>
      <p:sp>
        <p:nvSpPr>
          <p:cNvPr id="305" name="Google Shape;305;p33"/>
          <p:cNvSpPr/>
          <p:nvPr/>
        </p:nvSpPr>
        <p:spPr>
          <a:xfrm rot="5400000">
            <a:off x="8114550" y="4117100"/>
            <a:ext cx="14796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 name="Google Shape;306;p33"/>
          <p:cNvCxnSpPr/>
          <p:nvPr/>
        </p:nvCxnSpPr>
        <p:spPr>
          <a:xfrm rot="10800000">
            <a:off x="-200" y="3662973"/>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307" name="Google Shape;307;p33"/>
          <p:cNvSpPr txBox="1"/>
          <p:nvPr>
            <p:ph idx="1" type="subTitle"/>
          </p:nvPr>
        </p:nvSpPr>
        <p:spPr>
          <a:xfrm>
            <a:off x="246100" y="3903275"/>
            <a:ext cx="8657700" cy="1002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p:txBody>
      </p:sp>
      <p:sp>
        <p:nvSpPr>
          <p:cNvPr id="308" name="Google Shape;308;p33"/>
          <p:cNvSpPr/>
          <p:nvPr>
            <p:ph idx="2" type="pic"/>
          </p:nvPr>
        </p:nvSpPr>
        <p:spPr>
          <a:xfrm>
            <a:off x="2900" y="0"/>
            <a:ext cx="9144000" cy="36570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review">
  <p:cSld name="CUSTOM_7">
    <p:bg>
      <p:bgPr>
        <a:solidFill>
          <a:schemeClr val="lt1"/>
        </a:solidFill>
      </p:bgPr>
    </p:bg>
    <p:spTree>
      <p:nvGrpSpPr>
        <p:cNvPr id="309" name="Shape 309"/>
        <p:cNvGrpSpPr/>
        <p:nvPr/>
      </p:nvGrpSpPr>
      <p:grpSpPr>
        <a:xfrm>
          <a:off x="0" y="0"/>
          <a:ext cx="0" cy="0"/>
          <a:chOff x="0" y="0"/>
          <a:chExt cx="0" cy="0"/>
        </a:xfrm>
      </p:grpSpPr>
      <p:sp>
        <p:nvSpPr>
          <p:cNvPr id="310" name="Google Shape;310;p34"/>
          <p:cNvSpPr/>
          <p:nvPr>
            <p:ph idx="2" type="pic"/>
          </p:nvPr>
        </p:nvSpPr>
        <p:spPr>
          <a:xfrm>
            <a:off x="1511925" y="1815676"/>
            <a:ext cx="1506000" cy="1506000"/>
          </a:xfrm>
          <a:prstGeom prst="ellipse">
            <a:avLst/>
          </a:prstGeom>
          <a:noFill/>
          <a:ln>
            <a:noFill/>
          </a:ln>
        </p:spPr>
      </p:sp>
      <p:sp>
        <p:nvSpPr>
          <p:cNvPr id="311" name="Google Shape;311;p34"/>
          <p:cNvSpPr txBox="1"/>
          <p:nvPr>
            <p:ph type="title"/>
          </p:nvPr>
        </p:nvSpPr>
        <p:spPr>
          <a:xfrm>
            <a:off x="3407375" y="2198026"/>
            <a:ext cx="42414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1300"/>
              <a:buNone/>
              <a:defRPr i="1" sz="1300">
                <a:solidFill>
                  <a:schemeClr val="dk1"/>
                </a:solidFill>
              </a:defRPr>
            </a:lvl1pPr>
            <a:lvl2pPr lvl="1" rtl="0">
              <a:spcBef>
                <a:spcPts val="0"/>
              </a:spcBef>
              <a:spcAft>
                <a:spcPts val="0"/>
              </a:spcAft>
              <a:buSzPts val="2800"/>
              <a:buNone/>
              <a:defRPr i="1"/>
            </a:lvl2pPr>
            <a:lvl3pPr lvl="2" rtl="0">
              <a:spcBef>
                <a:spcPts val="0"/>
              </a:spcBef>
              <a:spcAft>
                <a:spcPts val="0"/>
              </a:spcAft>
              <a:buSzPts val="2800"/>
              <a:buNone/>
              <a:defRPr i="1"/>
            </a:lvl3pPr>
            <a:lvl4pPr lvl="3" rtl="0">
              <a:spcBef>
                <a:spcPts val="0"/>
              </a:spcBef>
              <a:spcAft>
                <a:spcPts val="0"/>
              </a:spcAft>
              <a:buSzPts val="2800"/>
              <a:buNone/>
              <a:defRPr i="1"/>
            </a:lvl4pPr>
            <a:lvl5pPr lvl="4" rtl="0">
              <a:spcBef>
                <a:spcPts val="0"/>
              </a:spcBef>
              <a:spcAft>
                <a:spcPts val="0"/>
              </a:spcAft>
              <a:buSzPts val="2800"/>
              <a:buNone/>
              <a:defRPr i="1"/>
            </a:lvl5pPr>
            <a:lvl6pPr lvl="5" rtl="0">
              <a:spcBef>
                <a:spcPts val="0"/>
              </a:spcBef>
              <a:spcAft>
                <a:spcPts val="0"/>
              </a:spcAft>
              <a:buSzPts val="2800"/>
              <a:buNone/>
              <a:defRPr i="1"/>
            </a:lvl6pPr>
            <a:lvl7pPr lvl="6" rtl="0">
              <a:spcBef>
                <a:spcPts val="0"/>
              </a:spcBef>
              <a:spcAft>
                <a:spcPts val="0"/>
              </a:spcAft>
              <a:buSzPts val="2800"/>
              <a:buNone/>
              <a:defRPr i="1"/>
            </a:lvl7pPr>
            <a:lvl8pPr lvl="7" rtl="0">
              <a:spcBef>
                <a:spcPts val="0"/>
              </a:spcBef>
              <a:spcAft>
                <a:spcPts val="0"/>
              </a:spcAft>
              <a:buSzPts val="2800"/>
              <a:buNone/>
              <a:defRPr i="1"/>
            </a:lvl8pPr>
            <a:lvl9pPr lvl="8" rtl="0">
              <a:spcBef>
                <a:spcPts val="0"/>
              </a:spcBef>
              <a:spcAft>
                <a:spcPts val="0"/>
              </a:spcAft>
              <a:buSzPts val="2800"/>
              <a:buNone/>
              <a:defRPr i="1"/>
            </a:lvl9pPr>
          </a:lstStyle>
          <a:p/>
        </p:txBody>
      </p:sp>
      <p:sp>
        <p:nvSpPr>
          <p:cNvPr id="312" name="Google Shape;312;p34"/>
          <p:cNvSpPr txBox="1"/>
          <p:nvPr>
            <p:ph idx="1" type="subTitle"/>
          </p:nvPr>
        </p:nvSpPr>
        <p:spPr>
          <a:xfrm>
            <a:off x="3407375" y="3117822"/>
            <a:ext cx="4241400" cy="18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300"/>
              <a:buNone/>
              <a:defRPr b="1" sz="1300">
                <a:solidFill>
                  <a:schemeClr val="dk1"/>
                </a:solidFill>
              </a:defRPr>
            </a:lvl1pPr>
            <a:lvl2pPr lvl="1" rtl="0">
              <a:lnSpc>
                <a:spcPct val="100000"/>
              </a:lnSpc>
              <a:spcBef>
                <a:spcPts val="0"/>
              </a:spcBef>
              <a:spcAft>
                <a:spcPts val="0"/>
              </a:spcAft>
              <a:buClr>
                <a:schemeClr val="dk1"/>
              </a:buClr>
              <a:buSzPts val="1300"/>
              <a:buNone/>
              <a:defRPr b="1" sz="1300">
                <a:solidFill>
                  <a:schemeClr val="dk1"/>
                </a:solidFill>
              </a:defRPr>
            </a:lvl2pPr>
            <a:lvl3pPr lvl="2" rtl="0">
              <a:lnSpc>
                <a:spcPct val="100000"/>
              </a:lnSpc>
              <a:spcBef>
                <a:spcPts val="0"/>
              </a:spcBef>
              <a:spcAft>
                <a:spcPts val="0"/>
              </a:spcAft>
              <a:buClr>
                <a:schemeClr val="dk1"/>
              </a:buClr>
              <a:buSzPts val="1300"/>
              <a:buNone/>
              <a:defRPr b="1" sz="1300">
                <a:solidFill>
                  <a:schemeClr val="dk1"/>
                </a:solidFill>
              </a:defRPr>
            </a:lvl3pPr>
            <a:lvl4pPr lvl="3" rtl="0">
              <a:lnSpc>
                <a:spcPct val="100000"/>
              </a:lnSpc>
              <a:spcBef>
                <a:spcPts val="0"/>
              </a:spcBef>
              <a:spcAft>
                <a:spcPts val="0"/>
              </a:spcAft>
              <a:buClr>
                <a:schemeClr val="dk1"/>
              </a:buClr>
              <a:buSzPts val="1300"/>
              <a:buNone/>
              <a:defRPr b="1" sz="1300">
                <a:solidFill>
                  <a:schemeClr val="dk1"/>
                </a:solidFill>
              </a:defRPr>
            </a:lvl4pPr>
            <a:lvl5pPr lvl="4" rtl="0">
              <a:lnSpc>
                <a:spcPct val="100000"/>
              </a:lnSpc>
              <a:spcBef>
                <a:spcPts val="0"/>
              </a:spcBef>
              <a:spcAft>
                <a:spcPts val="0"/>
              </a:spcAft>
              <a:buClr>
                <a:schemeClr val="dk1"/>
              </a:buClr>
              <a:buSzPts val="1300"/>
              <a:buNone/>
              <a:defRPr b="1" sz="1300">
                <a:solidFill>
                  <a:schemeClr val="dk1"/>
                </a:solidFill>
              </a:defRPr>
            </a:lvl5pPr>
            <a:lvl6pPr lvl="5" rtl="0">
              <a:lnSpc>
                <a:spcPct val="100000"/>
              </a:lnSpc>
              <a:spcBef>
                <a:spcPts val="0"/>
              </a:spcBef>
              <a:spcAft>
                <a:spcPts val="0"/>
              </a:spcAft>
              <a:buClr>
                <a:schemeClr val="dk1"/>
              </a:buClr>
              <a:buSzPts val="1300"/>
              <a:buNone/>
              <a:defRPr b="1" sz="1300">
                <a:solidFill>
                  <a:schemeClr val="dk1"/>
                </a:solidFill>
              </a:defRPr>
            </a:lvl6pPr>
            <a:lvl7pPr lvl="6" rtl="0">
              <a:lnSpc>
                <a:spcPct val="100000"/>
              </a:lnSpc>
              <a:spcBef>
                <a:spcPts val="0"/>
              </a:spcBef>
              <a:spcAft>
                <a:spcPts val="0"/>
              </a:spcAft>
              <a:buClr>
                <a:schemeClr val="dk1"/>
              </a:buClr>
              <a:buSzPts val="1300"/>
              <a:buNone/>
              <a:defRPr b="1" sz="1300">
                <a:solidFill>
                  <a:schemeClr val="dk1"/>
                </a:solidFill>
              </a:defRPr>
            </a:lvl7pPr>
            <a:lvl8pPr lvl="7" rtl="0">
              <a:lnSpc>
                <a:spcPct val="100000"/>
              </a:lnSpc>
              <a:spcBef>
                <a:spcPts val="0"/>
              </a:spcBef>
              <a:spcAft>
                <a:spcPts val="0"/>
              </a:spcAft>
              <a:buClr>
                <a:schemeClr val="dk1"/>
              </a:buClr>
              <a:buSzPts val="1300"/>
              <a:buNone/>
              <a:defRPr b="1" sz="1300">
                <a:solidFill>
                  <a:schemeClr val="dk1"/>
                </a:solidFill>
              </a:defRPr>
            </a:lvl8pPr>
            <a:lvl9pPr lvl="8" rtl="0">
              <a:lnSpc>
                <a:spcPct val="100000"/>
              </a:lnSpc>
              <a:spcBef>
                <a:spcPts val="0"/>
              </a:spcBef>
              <a:spcAft>
                <a:spcPts val="0"/>
              </a:spcAft>
              <a:buClr>
                <a:schemeClr val="dk1"/>
              </a:buClr>
              <a:buSzPts val="1300"/>
              <a:buNone/>
              <a:defRPr b="1" sz="1300">
                <a:solidFill>
                  <a:schemeClr val="dk1"/>
                </a:solidFill>
              </a:defRPr>
            </a:lvl9pPr>
          </a:lstStyle>
          <a:p/>
        </p:txBody>
      </p:sp>
      <p:sp>
        <p:nvSpPr>
          <p:cNvPr id="313" name="Google Shape;313;p34"/>
          <p:cNvSpPr txBox="1"/>
          <p:nvPr>
            <p:ph idx="3" type="subTitle"/>
          </p:nvPr>
        </p:nvSpPr>
        <p:spPr>
          <a:xfrm>
            <a:off x="3407375" y="3343397"/>
            <a:ext cx="4241400" cy="187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000"/>
              <a:buNone/>
              <a:defRPr sz="10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p:txBody>
      </p:sp>
      <p:pic>
        <p:nvPicPr>
          <p:cNvPr id="314" name="Google Shape;314;p34"/>
          <p:cNvPicPr preferRelativeResize="0"/>
          <p:nvPr/>
        </p:nvPicPr>
        <p:blipFill>
          <a:blip r:embed="rId2">
            <a:alphaModFix/>
          </a:blip>
          <a:stretch>
            <a:fillRect/>
          </a:stretch>
        </p:blipFill>
        <p:spPr>
          <a:xfrm>
            <a:off x="-1223512" y="3058734"/>
            <a:ext cx="2976952" cy="2078602"/>
          </a:xfrm>
          <a:prstGeom prst="rect">
            <a:avLst/>
          </a:prstGeom>
          <a:noFill/>
          <a:ln>
            <a:noFill/>
          </a:ln>
        </p:spPr>
      </p:pic>
      <p:pic>
        <p:nvPicPr>
          <p:cNvPr id="315" name="Google Shape;315;p34"/>
          <p:cNvPicPr preferRelativeResize="0"/>
          <p:nvPr/>
        </p:nvPicPr>
        <p:blipFill>
          <a:blip r:embed="rId3">
            <a:alphaModFix/>
          </a:blip>
          <a:stretch>
            <a:fillRect/>
          </a:stretch>
        </p:blipFill>
        <p:spPr>
          <a:xfrm rot="-2700000">
            <a:off x="6485644" y="-635719"/>
            <a:ext cx="2678710" cy="1870388"/>
          </a:xfrm>
          <a:prstGeom prst="rect">
            <a:avLst/>
          </a:prstGeom>
          <a:noFill/>
          <a:ln>
            <a:noFill/>
          </a:ln>
        </p:spPr>
      </p:pic>
      <p:sp>
        <p:nvSpPr>
          <p:cNvPr id="316" name="Google Shape;316;p34"/>
          <p:cNvSpPr/>
          <p:nvPr>
            <p:ph idx="4" type="pic"/>
          </p:nvPr>
        </p:nvSpPr>
        <p:spPr>
          <a:xfrm>
            <a:off x="3407375" y="1614785"/>
            <a:ext cx="2368800" cy="4116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Pink">
  <p:cSld name="CUSTOM_7_1">
    <p:bg>
      <p:bgPr>
        <a:solidFill>
          <a:schemeClr val="dk1"/>
        </a:solidFill>
      </p:bgPr>
    </p:bg>
    <p:spTree>
      <p:nvGrpSpPr>
        <p:cNvPr id="317" name="Shape 317"/>
        <p:cNvGrpSpPr/>
        <p:nvPr/>
      </p:nvGrpSpPr>
      <p:grpSpPr>
        <a:xfrm>
          <a:off x="0" y="0"/>
          <a:ext cx="0" cy="0"/>
          <a:chOff x="0" y="0"/>
          <a:chExt cx="0" cy="0"/>
        </a:xfrm>
      </p:grpSpPr>
      <p:sp>
        <p:nvSpPr>
          <p:cNvPr id="318" name="Google Shape;318;p35"/>
          <p:cNvSpPr/>
          <p:nvPr/>
        </p:nvSpPr>
        <p:spPr>
          <a:xfrm rot="5400000">
            <a:off x="8194650" y="347600"/>
            <a:ext cx="13026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p:nvPr/>
        </p:nvSpPr>
        <p:spPr>
          <a:xfrm rot="-5400000">
            <a:off x="-1625250" y="2922150"/>
            <a:ext cx="38466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5"/>
          <p:cNvSpPr txBox="1"/>
          <p:nvPr>
            <p:ph idx="1" type="subTitle"/>
          </p:nvPr>
        </p:nvSpPr>
        <p:spPr>
          <a:xfrm>
            <a:off x="1558825" y="1536975"/>
            <a:ext cx="7344900" cy="3366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2400"/>
              <a:buNone/>
              <a:defRPr sz="2400"/>
            </a:lvl1pPr>
            <a:lvl2pPr lvl="1" rtl="0">
              <a:lnSpc>
                <a:spcPct val="90000"/>
              </a:lnSpc>
              <a:spcBef>
                <a:spcPts val="0"/>
              </a:spcBef>
              <a:spcAft>
                <a:spcPts val="0"/>
              </a:spcAft>
              <a:buSzPts val="2400"/>
              <a:buNone/>
              <a:defRPr i="1" sz="2400"/>
            </a:lvl2pPr>
            <a:lvl3pPr lvl="2" rtl="0">
              <a:lnSpc>
                <a:spcPct val="90000"/>
              </a:lnSpc>
              <a:spcBef>
                <a:spcPts val="0"/>
              </a:spcBef>
              <a:spcAft>
                <a:spcPts val="0"/>
              </a:spcAft>
              <a:buSzPts val="2400"/>
              <a:buNone/>
              <a:defRPr i="1" sz="2400"/>
            </a:lvl3pPr>
            <a:lvl4pPr lvl="3" rtl="0">
              <a:lnSpc>
                <a:spcPct val="90000"/>
              </a:lnSpc>
              <a:spcBef>
                <a:spcPts val="0"/>
              </a:spcBef>
              <a:spcAft>
                <a:spcPts val="0"/>
              </a:spcAft>
              <a:buSzPts val="2400"/>
              <a:buNone/>
              <a:defRPr i="1" sz="2400"/>
            </a:lvl4pPr>
            <a:lvl5pPr lvl="4" rtl="0">
              <a:lnSpc>
                <a:spcPct val="90000"/>
              </a:lnSpc>
              <a:spcBef>
                <a:spcPts val="0"/>
              </a:spcBef>
              <a:spcAft>
                <a:spcPts val="0"/>
              </a:spcAft>
              <a:buSzPts val="2400"/>
              <a:buNone/>
              <a:defRPr i="1" sz="2400"/>
            </a:lvl5pPr>
            <a:lvl6pPr lvl="5" rtl="0">
              <a:lnSpc>
                <a:spcPct val="90000"/>
              </a:lnSpc>
              <a:spcBef>
                <a:spcPts val="0"/>
              </a:spcBef>
              <a:spcAft>
                <a:spcPts val="0"/>
              </a:spcAft>
              <a:buSzPts val="2400"/>
              <a:buNone/>
              <a:defRPr i="1" sz="2400"/>
            </a:lvl6pPr>
            <a:lvl7pPr lvl="6" rtl="0">
              <a:lnSpc>
                <a:spcPct val="90000"/>
              </a:lnSpc>
              <a:spcBef>
                <a:spcPts val="0"/>
              </a:spcBef>
              <a:spcAft>
                <a:spcPts val="0"/>
              </a:spcAft>
              <a:buSzPts val="2400"/>
              <a:buNone/>
              <a:defRPr i="1" sz="2400"/>
            </a:lvl7pPr>
            <a:lvl8pPr lvl="7" rtl="0">
              <a:lnSpc>
                <a:spcPct val="90000"/>
              </a:lnSpc>
              <a:spcBef>
                <a:spcPts val="0"/>
              </a:spcBef>
              <a:spcAft>
                <a:spcPts val="0"/>
              </a:spcAft>
              <a:buSzPts val="2400"/>
              <a:buNone/>
              <a:defRPr i="1" sz="2400"/>
            </a:lvl8pPr>
            <a:lvl9pPr lvl="8" rtl="0">
              <a:lnSpc>
                <a:spcPct val="90000"/>
              </a:lnSpc>
              <a:spcBef>
                <a:spcPts val="0"/>
              </a:spcBef>
              <a:spcAft>
                <a:spcPts val="0"/>
              </a:spcAft>
              <a:buSzPts val="2400"/>
              <a:buNone/>
              <a:defRPr i="1" sz="2400"/>
            </a:lvl9pPr>
          </a:lstStyle>
          <a:p/>
        </p:txBody>
      </p:sp>
      <p:cxnSp>
        <p:nvCxnSpPr>
          <p:cNvPr id="321" name="Google Shape;321;p35"/>
          <p:cNvCxnSpPr/>
          <p:nvPr/>
        </p:nvCxnSpPr>
        <p:spPr>
          <a:xfrm>
            <a:off x="1281525" y="-5650"/>
            <a:ext cx="0" cy="5166900"/>
          </a:xfrm>
          <a:prstGeom prst="straightConnector1">
            <a:avLst/>
          </a:prstGeom>
          <a:noFill/>
          <a:ln cap="flat" cmpd="sng" w="19050">
            <a:solidFill>
              <a:schemeClr val="lt1"/>
            </a:solidFill>
            <a:prstDash val="solid"/>
            <a:round/>
            <a:headEnd len="med" w="med" type="none"/>
            <a:tailEnd len="med" w="med" type="none"/>
          </a:ln>
        </p:spPr>
      </p:cxnSp>
      <p:cxnSp>
        <p:nvCxnSpPr>
          <p:cNvPr id="322" name="Google Shape;322;p35"/>
          <p:cNvCxnSpPr/>
          <p:nvPr/>
        </p:nvCxnSpPr>
        <p:spPr>
          <a:xfrm rot="10800000">
            <a:off x="125" y="1288700"/>
            <a:ext cx="9161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Blue">
  <p:cSld name="CUSTOM_7_1_1">
    <p:bg>
      <p:bgPr>
        <a:solidFill>
          <a:schemeClr val="dk1"/>
        </a:solidFill>
      </p:bgPr>
    </p:bg>
    <p:spTree>
      <p:nvGrpSpPr>
        <p:cNvPr id="323" name="Shape 323"/>
        <p:cNvGrpSpPr/>
        <p:nvPr/>
      </p:nvGrpSpPr>
      <p:grpSpPr>
        <a:xfrm>
          <a:off x="0" y="0"/>
          <a:ext cx="0" cy="0"/>
          <a:chOff x="0" y="0"/>
          <a:chExt cx="0" cy="0"/>
        </a:xfrm>
      </p:grpSpPr>
      <p:sp>
        <p:nvSpPr>
          <p:cNvPr id="324" name="Google Shape;324;p36"/>
          <p:cNvSpPr/>
          <p:nvPr/>
        </p:nvSpPr>
        <p:spPr>
          <a:xfrm rot="5400000">
            <a:off x="8194650" y="347600"/>
            <a:ext cx="13026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6"/>
          <p:cNvSpPr/>
          <p:nvPr/>
        </p:nvSpPr>
        <p:spPr>
          <a:xfrm rot="-5400000">
            <a:off x="-1625250" y="2922150"/>
            <a:ext cx="38466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6"/>
          <p:cNvSpPr txBox="1"/>
          <p:nvPr>
            <p:ph idx="1" type="subTitle"/>
          </p:nvPr>
        </p:nvSpPr>
        <p:spPr>
          <a:xfrm>
            <a:off x="1558825" y="1536975"/>
            <a:ext cx="7344900" cy="3366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2400"/>
              <a:buNone/>
              <a:defRPr sz="2400"/>
            </a:lvl1pPr>
            <a:lvl2pPr lvl="1" rtl="0">
              <a:lnSpc>
                <a:spcPct val="90000"/>
              </a:lnSpc>
              <a:spcBef>
                <a:spcPts val="0"/>
              </a:spcBef>
              <a:spcAft>
                <a:spcPts val="0"/>
              </a:spcAft>
              <a:buSzPts val="2400"/>
              <a:buNone/>
              <a:defRPr i="1" sz="2400"/>
            </a:lvl2pPr>
            <a:lvl3pPr lvl="2" rtl="0">
              <a:lnSpc>
                <a:spcPct val="90000"/>
              </a:lnSpc>
              <a:spcBef>
                <a:spcPts val="0"/>
              </a:spcBef>
              <a:spcAft>
                <a:spcPts val="0"/>
              </a:spcAft>
              <a:buSzPts val="2400"/>
              <a:buNone/>
              <a:defRPr i="1" sz="2400"/>
            </a:lvl3pPr>
            <a:lvl4pPr lvl="3" rtl="0">
              <a:lnSpc>
                <a:spcPct val="90000"/>
              </a:lnSpc>
              <a:spcBef>
                <a:spcPts val="0"/>
              </a:spcBef>
              <a:spcAft>
                <a:spcPts val="0"/>
              </a:spcAft>
              <a:buSzPts val="2400"/>
              <a:buNone/>
              <a:defRPr i="1" sz="2400"/>
            </a:lvl4pPr>
            <a:lvl5pPr lvl="4" rtl="0">
              <a:lnSpc>
                <a:spcPct val="90000"/>
              </a:lnSpc>
              <a:spcBef>
                <a:spcPts val="0"/>
              </a:spcBef>
              <a:spcAft>
                <a:spcPts val="0"/>
              </a:spcAft>
              <a:buSzPts val="2400"/>
              <a:buNone/>
              <a:defRPr i="1" sz="2400"/>
            </a:lvl5pPr>
            <a:lvl6pPr lvl="5" rtl="0">
              <a:lnSpc>
                <a:spcPct val="90000"/>
              </a:lnSpc>
              <a:spcBef>
                <a:spcPts val="0"/>
              </a:spcBef>
              <a:spcAft>
                <a:spcPts val="0"/>
              </a:spcAft>
              <a:buSzPts val="2400"/>
              <a:buNone/>
              <a:defRPr i="1" sz="2400"/>
            </a:lvl6pPr>
            <a:lvl7pPr lvl="6" rtl="0">
              <a:lnSpc>
                <a:spcPct val="90000"/>
              </a:lnSpc>
              <a:spcBef>
                <a:spcPts val="0"/>
              </a:spcBef>
              <a:spcAft>
                <a:spcPts val="0"/>
              </a:spcAft>
              <a:buSzPts val="2400"/>
              <a:buNone/>
              <a:defRPr i="1" sz="2400"/>
            </a:lvl7pPr>
            <a:lvl8pPr lvl="7" rtl="0">
              <a:lnSpc>
                <a:spcPct val="90000"/>
              </a:lnSpc>
              <a:spcBef>
                <a:spcPts val="0"/>
              </a:spcBef>
              <a:spcAft>
                <a:spcPts val="0"/>
              </a:spcAft>
              <a:buSzPts val="2400"/>
              <a:buNone/>
              <a:defRPr i="1" sz="2400"/>
            </a:lvl8pPr>
            <a:lvl9pPr lvl="8" rtl="0">
              <a:lnSpc>
                <a:spcPct val="90000"/>
              </a:lnSpc>
              <a:spcBef>
                <a:spcPts val="0"/>
              </a:spcBef>
              <a:spcAft>
                <a:spcPts val="0"/>
              </a:spcAft>
              <a:buSzPts val="2400"/>
              <a:buNone/>
              <a:defRPr i="1" sz="2400"/>
            </a:lvl9pPr>
          </a:lstStyle>
          <a:p/>
        </p:txBody>
      </p:sp>
      <p:cxnSp>
        <p:nvCxnSpPr>
          <p:cNvPr id="327" name="Google Shape;327;p36"/>
          <p:cNvCxnSpPr/>
          <p:nvPr/>
        </p:nvCxnSpPr>
        <p:spPr>
          <a:xfrm>
            <a:off x="1281525" y="-5650"/>
            <a:ext cx="0" cy="5166900"/>
          </a:xfrm>
          <a:prstGeom prst="straightConnector1">
            <a:avLst/>
          </a:prstGeom>
          <a:noFill/>
          <a:ln cap="flat" cmpd="sng" w="19050">
            <a:solidFill>
              <a:schemeClr val="lt1"/>
            </a:solidFill>
            <a:prstDash val="solid"/>
            <a:round/>
            <a:headEnd len="med" w="med" type="none"/>
            <a:tailEnd len="med" w="med" type="none"/>
          </a:ln>
        </p:spPr>
      </p:cxnSp>
      <p:cxnSp>
        <p:nvCxnSpPr>
          <p:cNvPr id="328" name="Google Shape;328;p36"/>
          <p:cNvCxnSpPr/>
          <p:nvPr/>
        </p:nvCxnSpPr>
        <p:spPr>
          <a:xfrm rot="10800000">
            <a:off x="125" y="1288700"/>
            <a:ext cx="9161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Green">
  <p:cSld name="CUSTOM_7_1_1_1">
    <p:bg>
      <p:bgPr>
        <a:solidFill>
          <a:schemeClr val="dk1"/>
        </a:solidFill>
      </p:bgPr>
    </p:bg>
    <p:spTree>
      <p:nvGrpSpPr>
        <p:cNvPr id="329" name="Shape 329"/>
        <p:cNvGrpSpPr/>
        <p:nvPr/>
      </p:nvGrpSpPr>
      <p:grpSpPr>
        <a:xfrm>
          <a:off x="0" y="0"/>
          <a:ext cx="0" cy="0"/>
          <a:chOff x="0" y="0"/>
          <a:chExt cx="0" cy="0"/>
        </a:xfrm>
      </p:grpSpPr>
      <p:sp>
        <p:nvSpPr>
          <p:cNvPr id="330" name="Google Shape;330;p37"/>
          <p:cNvSpPr/>
          <p:nvPr/>
        </p:nvSpPr>
        <p:spPr>
          <a:xfrm rot="5400000">
            <a:off x="8194650" y="347600"/>
            <a:ext cx="1302600" cy="596100"/>
          </a:xfrm>
          <a:prstGeom prst="rect">
            <a:avLst/>
          </a:prstGeom>
          <a:gradFill>
            <a:gsLst>
              <a:gs pos="0">
                <a:schemeClr val="accent3"/>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7"/>
          <p:cNvSpPr/>
          <p:nvPr/>
        </p:nvSpPr>
        <p:spPr>
          <a:xfrm rot="-5400000">
            <a:off x="-1625250" y="2922150"/>
            <a:ext cx="3846600" cy="596100"/>
          </a:xfrm>
          <a:prstGeom prst="rect">
            <a:avLst/>
          </a:prstGeom>
          <a:gradFill>
            <a:gsLst>
              <a:gs pos="0">
                <a:schemeClr val="accent3"/>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7"/>
          <p:cNvSpPr txBox="1"/>
          <p:nvPr>
            <p:ph idx="1" type="subTitle"/>
          </p:nvPr>
        </p:nvSpPr>
        <p:spPr>
          <a:xfrm>
            <a:off x="1558825" y="1536975"/>
            <a:ext cx="7344900" cy="3366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SzPts val="2400"/>
              <a:buNone/>
              <a:defRPr sz="2400"/>
            </a:lvl1pPr>
            <a:lvl2pPr lvl="1" rtl="0">
              <a:lnSpc>
                <a:spcPct val="90000"/>
              </a:lnSpc>
              <a:spcBef>
                <a:spcPts val="0"/>
              </a:spcBef>
              <a:spcAft>
                <a:spcPts val="0"/>
              </a:spcAft>
              <a:buSzPts val="2400"/>
              <a:buNone/>
              <a:defRPr i="1" sz="2400"/>
            </a:lvl2pPr>
            <a:lvl3pPr lvl="2" rtl="0">
              <a:lnSpc>
                <a:spcPct val="90000"/>
              </a:lnSpc>
              <a:spcBef>
                <a:spcPts val="0"/>
              </a:spcBef>
              <a:spcAft>
                <a:spcPts val="0"/>
              </a:spcAft>
              <a:buSzPts val="2400"/>
              <a:buNone/>
              <a:defRPr i="1" sz="2400"/>
            </a:lvl3pPr>
            <a:lvl4pPr lvl="3" rtl="0">
              <a:lnSpc>
                <a:spcPct val="90000"/>
              </a:lnSpc>
              <a:spcBef>
                <a:spcPts val="0"/>
              </a:spcBef>
              <a:spcAft>
                <a:spcPts val="0"/>
              </a:spcAft>
              <a:buSzPts val="2400"/>
              <a:buNone/>
              <a:defRPr i="1" sz="2400"/>
            </a:lvl4pPr>
            <a:lvl5pPr lvl="4" rtl="0">
              <a:lnSpc>
                <a:spcPct val="90000"/>
              </a:lnSpc>
              <a:spcBef>
                <a:spcPts val="0"/>
              </a:spcBef>
              <a:spcAft>
                <a:spcPts val="0"/>
              </a:spcAft>
              <a:buSzPts val="2400"/>
              <a:buNone/>
              <a:defRPr i="1" sz="2400"/>
            </a:lvl5pPr>
            <a:lvl6pPr lvl="5" rtl="0">
              <a:lnSpc>
                <a:spcPct val="90000"/>
              </a:lnSpc>
              <a:spcBef>
                <a:spcPts val="0"/>
              </a:spcBef>
              <a:spcAft>
                <a:spcPts val="0"/>
              </a:spcAft>
              <a:buSzPts val="2400"/>
              <a:buNone/>
              <a:defRPr i="1" sz="2400"/>
            </a:lvl6pPr>
            <a:lvl7pPr lvl="6" rtl="0">
              <a:lnSpc>
                <a:spcPct val="90000"/>
              </a:lnSpc>
              <a:spcBef>
                <a:spcPts val="0"/>
              </a:spcBef>
              <a:spcAft>
                <a:spcPts val="0"/>
              </a:spcAft>
              <a:buSzPts val="2400"/>
              <a:buNone/>
              <a:defRPr i="1" sz="2400"/>
            </a:lvl7pPr>
            <a:lvl8pPr lvl="7" rtl="0">
              <a:lnSpc>
                <a:spcPct val="90000"/>
              </a:lnSpc>
              <a:spcBef>
                <a:spcPts val="0"/>
              </a:spcBef>
              <a:spcAft>
                <a:spcPts val="0"/>
              </a:spcAft>
              <a:buSzPts val="2400"/>
              <a:buNone/>
              <a:defRPr i="1" sz="2400"/>
            </a:lvl8pPr>
            <a:lvl9pPr lvl="8" rtl="0">
              <a:lnSpc>
                <a:spcPct val="90000"/>
              </a:lnSpc>
              <a:spcBef>
                <a:spcPts val="0"/>
              </a:spcBef>
              <a:spcAft>
                <a:spcPts val="0"/>
              </a:spcAft>
              <a:buSzPts val="2400"/>
              <a:buNone/>
              <a:defRPr i="1" sz="2400"/>
            </a:lvl9pPr>
          </a:lstStyle>
          <a:p/>
        </p:txBody>
      </p:sp>
      <p:cxnSp>
        <p:nvCxnSpPr>
          <p:cNvPr id="333" name="Google Shape;333;p37"/>
          <p:cNvCxnSpPr/>
          <p:nvPr/>
        </p:nvCxnSpPr>
        <p:spPr>
          <a:xfrm>
            <a:off x="1281525" y="-5650"/>
            <a:ext cx="0" cy="5166900"/>
          </a:xfrm>
          <a:prstGeom prst="straightConnector1">
            <a:avLst/>
          </a:prstGeom>
          <a:noFill/>
          <a:ln cap="flat" cmpd="sng" w="19050">
            <a:solidFill>
              <a:schemeClr val="lt1"/>
            </a:solidFill>
            <a:prstDash val="solid"/>
            <a:round/>
            <a:headEnd len="med" w="med" type="none"/>
            <a:tailEnd len="med" w="med" type="none"/>
          </a:ln>
        </p:spPr>
      </p:cxnSp>
      <p:cxnSp>
        <p:nvCxnSpPr>
          <p:cNvPr id="334" name="Google Shape;334;p37"/>
          <p:cNvCxnSpPr/>
          <p:nvPr/>
        </p:nvCxnSpPr>
        <p:spPr>
          <a:xfrm rot="10800000">
            <a:off x="125" y="1288700"/>
            <a:ext cx="9161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Black">
  <p:cSld name="CUSTOM_4_1">
    <p:bg>
      <p:bgPr>
        <a:solidFill>
          <a:schemeClr val="dk1"/>
        </a:solidFill>
      </p:bgPr>
    </p:bg>
    <p:spTree>
      <p:nvGrpSpPr>
        <p:cNvPr id="335" name="Shape 33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White">
  <p:cSld name="CUSTOM_4_1_4">
    <p:bg>
      <p:bgPr>
        <a:solidFill>
          <a:schemeClr val="lt1"/>
        </a:solidFill>
      </p:bgPr>
    </p:bg>
    <p:spTree>
      <p:nvGrpSpPr>
        <p:cNvPr id="336" name="Shape 336"/>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Title • Black">
  <p:cSld name="CUSTOM_4_1_3">
    <p:bg>
      <p:bgPr>
        <a:solidFill>
          <a:schemeClr val="dk1"/>
        </a:solidFill>
      </p:bgPr>
    </p:bg>
    <p:spTree>
      <p:nvGrpSpPr>
        <p:cNvPr id="337" name="Shape 337"/>
        <p:cNvGrpSpPr/>
        <p:nvPr/>
      </p:nvGrpSpPr>
      <p:grpSpPr>
        <a:xfrm>
          <a:off x="0" y="0"/>
          <a:ext cx="0" cy="0"/>
          <a:chOff x="0" y="0"/>
          <a:chExt cx="0" cy="0"/>
        </a:xfrm>
      </p:grpSpPr>
      <p:sp>
        <p:nvSpPr>
          <p:cNvPr id="338" name="Google Shape;338;p40"/>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339" name="Google Shape;339;p40"/>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340" name="Google Shape;340;p40"/>
          <p:cNvSpPr txBox="1"/>
          <p:nvPr>
            <p:ph idx="2" type="body"/>
          </p:nvPr>
        </p:nvSpPr>
        <p:spPr>
          <a:xfrm>
            <a:off x="236625" y="1041850"/>
            <a:ext cx="8667000" cy="37491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SzPts val="1300"/>
              <a:buChar char="●"/>
              <a:defRPr sz="1300"/>
            </a:lvl1pPr>
            <a:lvl2pPr indent="-298450" lvl="1" marL="914400" rtl="0">
              <a:lnSpc>
                <a:spcPct val="100000"/>
              </a:lnSpc>
              <a:spcBef>
                <a:spcPts val="1000"/>
              </a:spcBef>
              <a:spcAft>
                <a:spcPts val="0"/>
              </a:spcAft>
              <a:buSzPts val="1100"/>
              <a:buChar char="○"/>
              <a:defRPr sz="1100"/>
            </a:lvl2pPr>
            <a:lvl3pPr indent="-298450" lvl="2" marL="1371600" rtl="0">
              <a:lnSpc>
                <a:spcPct val="100000"/>
              </a:lnSpc>
              <a:spcBef>
                <a:spcPts val="1000"/>
              </a:spcBef>
              <a:spcAft>
                <a:spcPts val="0"/>
              </a:spcAft>
              <a:buSzPts val="1100"/>
              <a:buChar char="■"/>
              <a:defRPr sz="1100"/>
            </a:lvl3pPr>
            <a:lvl4pPr indent="-298450" lvl="3" marL="1828800" rtl="0">
              <a:lnSpc>
                <a:spcPct val="100000"/>
              </a:lnSpc>
              <a:spcBef>
                <a:spcPts val="1000"/>
              </a:spcBef>
              <a:spcAft>
                <a:spcPts val="0"/>
              </a:spcAft>
              <a:buSzPts val="1100"/>
              <a:buChar char="●"/>
              <a:defRPr sz="1100"/>
            </a:lvl4pPr>
            <a:lvl5pPr indent="-298450" lvl="4" marL="2286000" rtl="0">
              <a:lnSpc>
                <a:spcPct val="100000"/>
              </a:lnSpc>
              <a:spcBef>
                <a:spcPts val="1000"/>
              </a:spcBef>
              <a:spcAft>
                <a:spcPts val="0"/>
              </a:spcAft>
              <a:buSzPts val="1100"/>
              <a:buChar char="○"/>
              <a:defRPr sz="1100"/>
            </a:lvl5pPr>
            <a:lvl6pPr indent="-298450" lvl="5" marL="2743200" rtl="0">
              <a:lnSpc>
                <a:spcPct val="100000"/>
              </a:lnSpc>
              <a:spcBef>
                <a:spcPts val="1000"/>
              </a:spcBef>
              <a:spcAft>
                <a:spcPts val="0"/>
              </a:spcAft>
              <a:buSzPts val="1100"/>
              <a:buChar char="■"/>
              <a:defRPr sz="1100"/>
            </a:lvl6pPr>
            <a:lvl7pPr indent="-298450" lvl="6" marL="3200400" rtl="0">
              <a:lnSpc>
                <a:spcPct val="100000"/>
              </a:lnSpc>
              <a:spcBef>
                <a:spcPts val="1000"/>
              </a:spcBef>
              <a:spcAft>
                <a:spcPts val="0"/>
              </a:spcAft>
              <a:buSzPts val="1100"/>
              <a:buChar char="●"/>
              <a:defRPr sz="1100"/>
            </a:lvl7pPr>
            <a:lvl8pPr indent="-298450" lvl="7" marL="3657600" rtl="0">
              <a:lnSpc>
                <a:spcPct val="100000"/>
              </a:lnSpc>
              <a:spcBef>
                <a:spcPts val="1000"/>
              </a:spcBef>
              <a:spcAft>
                <a:spcPts val="0"/>
              </a:spcAft>
              <a:buSzPts val="1100"/>
              <a:buChar char="○"/>
              <a:defRPr sz="1100"/>
            </a:lvl8pPr>
            <a:lvl9pPr indent="-298450" lvl="8" marL="4114800" rtl="0">
              <a:lnSpc>
                <a:spcPct val="100000"/>
              </a:lnSpc>
              <a:spcBef>
                <a:spcPts val="1000"/>
              </a:spcBef>
              <a:spcAft>
                <a:spcPts val="1000"/>
              </a:spcAft>
              <a:buSzPts val="1100"/>
              <a:buChar char="■"/>
              <a:defRPr sz="1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Image • White • Pink ">
  <p:cSld name="CUSTOM_6">
    <p:bg>
      <p:bgPr>
        <a:solidFill>
          <a:schemeClr val="lt1"/>
        </a:solidFill>
      </p:bgPr>
    </p:bg>
    <p:spTree>
      <p:nvGrpSpPr>
        <p:cNvPr id="29" name="Shape 29"/>
        <p:cNvGrpSpPr/>
        <p:nvPr/>
      </p:nvGrpSpPr>
      <p:grpSpPr>
        <a:xfrm>
          <a:off x="0" y="0"/>
          <a:ext cx="0" cy="0"/>
          <a:chOff x="0" y="0"/>
          <a:chExt cx="0" cy="0"/>
        </a:xfrm>
      </p:grpSpPr>
      <p:sp>
        <p:nvSpPr>
          <p:cNvPr id="30" name="Google Shape;30;p5"/>
          <p:cNvSpPr/>
          <p:nvPr/>
        </p:nvSpPr>
        <p:spPr>
          <a:xfrm rot="5400000">
            <a:off x="1702450" y="2272800"/>
            <a:ext cx="5141700" cy="596100"/>
          </a:xfrm>
          <a:prstGeom prst="rect">
            <a:avLst/>
          </a:prstGeom>
          <a:gradFill>
            <a:gsLst>
              <a:gs pos="0">
                <a:schemeClr val="accent1"/>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p:nvPr>
            <p:ph idx="2" type="pic"/>
          </p:nvPr>
        </p:nvSpPr>
        <p:spPr>
          <a:xfrm>
            <a:off x="4578075" y="-450"/>
            <a:ext cx="4566000" cy="5146800"/>
          </a:xfrm>
          <a:prstGeom prst="rect">
            <a:avLst/>
          </a:prstGeom>
          <a:noFill/>
          <a:ln>
            <a:noFill/>
          </a:ln>
        </p:spPr>
      </p:sp>
      <p:pic>
        <p:nvPicPr>
          <p:cNvPr id="32" name="Google Shape;32;p5"/>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33" name="Google Shape;33;p5"/>
          <p:cNvCxnSpPr/>
          <p:nvPr/>
        </p:nvCxnSpPr>
        <p:spPr>
          <a:xfrm>
            <a:off x="457200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34" name="Google Shape;34;p5"/>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35" name="Google Shape;35;p5"/>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Title • White">
  <p:cSld name="CUSTOM_4_1_3_2">
    <p:bg>
      <p:bgPr>
        <a:solidFill>
          <a:schemeClr val="lt1"/>
        </a:solidFill>
      </p:bgPr>
    </p:bg>
    <p:spTree>
      <p:nvGrpSpPr>
        <p:cNvPr id="341" name="Shape 341"/>
        <p:cNvGrpSpPr/>
        <p:nvPr/>
      </p:nvGrpSpPr>
      <p:grpSpPr>
        <a:xfrm>
          <a:off x="0" y="0"/>
          <a:ext cx="0" cy="0"/>
          <a:chOff x="0" y="0"/>
          <a:chExt cx="0" cy="0"/>
        </a:xfrm>
      </p:grpSpPr>
      <p:sp>
        <p:nvSpPr>
          <p:cNvPr id="342" name="Google Shape;342;p41"/>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343" name="Google Shape;343;p41"/>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344" name="Google Shape;344;p41"/>
          <p:cNvSpPr txBox="1"/>
          <p:nvPr>
            <p:ph idx="2" type="body"/>
          </p:nvPr>
        </p:nvSpPr>
        <p:spPr>
          <a:xfrm>
            <a:off x="236625" y="1041850"/>
            <a:ext cx="8667000" cy="37491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Title • Subtitle • Black">
  <p:cSld name="CUSTOM_4_1_3_1">
    <p:bg>
      <p:bgPr>
        <a:solidFill>
          <a:schemeClr val="dk1"/>
        </a:solidFill>
      </p:bgPr>
    </p:bg>
    <p:spTree>
      <p:nvGrpSpPr>
        <p:cNvPr id="345" name="Shape 345"/>
        <p:cNvGrpSpPr/>
        <p:nvPr/>
      </p:nvGrpSpPr>
      <p:grpSpPr>
        <a:xfrm>
          <a:off x="0" y="0"/>
          <a:ext cx="0" cy="0"/>
          <a:chOff x="0" y="0"/>
          <a:chExt cx="0" cy="0"/>
        </a:xfrm>
      </p:grpSpPr>
      <p:sp>
        <p:nvSpPr>
          <p:cNvPr id="346" name="Google Shape;346;p42"/>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347" name="Google Shape;347;p42"/>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sp>
        <p:nvSpPr>
          <p:cNvPr id="348" name="Google Shape;348;p42"/>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349" name="Google Shape;349;p42"/>
          <p:cNvSpPr txBox="1"/>
          <p:nvPr>
            <p:ph idx="3" type="body"/>
          </p:nvPr>
        </p:nvSpPr>
        <p:spPr>
          <a:xfrm>
            <a:off x="236625" y="1261825"/>
            <a:ext cx="8667000" cy="3529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SzPts val="1300"/>
              <a:buChar char="●"/>
              <a:defRPr sz="1300"/>
            </a:lvl1pPr>
            <a:lvl2pPr indent="-298450" lvl="1" marL="914400" rtl="0">
              <a:lnSpc>
                <a:spcPct val="100000"/>
              </a:lnSpc>
              <a:spcBef>
                <a:spcPts val="1000"/>
              </a:spcBef>
              <a:spcAft>
                <a:spcPts val="0"/>
              </a:spcAft>
              <a:buSzPts val="1100"/>
              <a:buChar char="○"/>
              <a:defRPr sz="1100"/>
            </a:lvl2pPr>
            <a:lvl3pPr indent="-298450" lvl="2" marL="1371600" rtl="0">
              <a:lnSpc>
                <a:spcPct val="100000"/>
              </a:lnSpc>
              <a:spcBef>
                <a:spcPts val="1000"/>
              </a:spcBef>
              <a:spcAft>
                <a:spcPts val="0"/>
              </a:spcAft>
              <a:buSzPts val="1100"/>
              <a:buChar char="■"/>
              <a:defRPr sz="1100"/>
            </a:lvl3pPr>
            <a:lvl4pPr indent="-298450" lvl="3" marL="1828800" rtl="0">
              <a:lnSpc>
                <a:spcPct val="100000"/>
              </a:lnSpc>
              <a:spcBef>
                <a:spcPts val="1000"/>
              </a:spcBef>
              <a:spcAft>
                <a:spcPts val="0"/>
              </a:spcAft>
              <a:buSzPts val="1100"/>
              <a:buChar char="●"/>
              <a:defRPr sz="1100"/>
            </a:lvl4pPr>
            <a:lvl5pPr indent="-298450" lvl="4" marL="2286000" rtl="0">
              <a:lnSpc>
                <a:spcPct val="100000"/>
              </a:lnSpc>
              <a:spcBef>
                <a:spcPts val="1000"/>
              </a:spcBef>
              <a:spcAft>
                <a:spcPts val="0"/>
              </a:spcAft>
              <a:buSzPts val="1100"/>
              <a:buChar char="○"/>
              <a:defRPr sz="1100"/>
            </a:lvl5pPr>
            <a:lvl6pPr indent="-298450" lvl="5" marL="2743200" rtl="0">
              <a:lnSpc>
                <a:spcPct val="100000"/>
              </a:lnSpc>
              <a:spcBef>
                <a:spcPts val="1000"/>
              </a:spcBef>
              <a:spcAft>
                <a:spcPts val="0"/>
              </a:spcAft>
              <a:buSzPts val="1100"/>
              <a:buChar char="■"/>
              <a:defRPr sz="1100"/>
            </a:lvl6pPr>
            <a:lvl7pPr indent="-298450" lvl="6" marL="3200400" rtl="0">
              <a:lnSpc>
                <a:spcPct val="100000"/>
              </a:lnSpc>
              <a:spcBef>
                <a:spcPts val="1000"/>
              </a:spcBef>
              <a:spcAft>
                <a:spcPts val="0"/>
              </a:spcAft>
              <a:buSzPts val="1100"/>
              <a:buChar char="●"/>
              <a:defRPr sz="1100"/>
            </a:lvl7pPr>
            <a:lvl8pPr indent="-298450" lvl="7" marL="3657600" rtl="0">
              <a:lnSpc>
                <a:spcPct val="100000"/>
              </a:lnSpc>
              <a:spcBef>
                <a:spcPts val="1000"/>
              </a:spcBef>
              <a:spcAft>
                <a:spcPts val="0"/>
              </a:spcAft>
              <a:buSzPts val="1100"/>
              <a:buChar char="○"/>
              <a:defRPr sz="1100"/>
            </a:lvl8pPr>
            <a:lvl9pPr indent="-298450" lvl="8" marL="4114800" rtl="0">
              <a:lnSpc>
                <a:spcPct val="100000"/>
              </a:lnSpc>
              <a:spcBef>
                <a:spcPts val="1000"/>
              </a:spcBef>
              <a:spcAft>
                <a:spcPts val="1000"/>
              </a:spcAft>
              <a:buSzPts val="1100"/>
              <a:buChar char="■"/>
              <a:defRPr sz="11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Title • Subtitle • White">
  <p:cSld name="CUSTOM_4_1_3_1_1">
    <p:bg>
      <p:bgPr>
        <a:solidFill>
          <a:schemeClr val="lt1"/>
        </a:solidFill>
      </p:bgPr>
    </p:bg>
    <p:spTree>
      <p:nvGrpSpPr>
        <p:cNvPr id="350" name="Shape 350"/>
        <p:cNvGrpSpPr/>
        <p:nvPr/>
      </p:nvGrpSpPr>
      <p:grpSpPr>
        <a:xfrm>
          <a:off x="0" y="0"/>
          <a:ext cx="0" cy="0"/>
          <a:chOff x="0" y="0"/>
          <a:chExt cx="0" cy="0"/>
        </a:xfrm>
      </p:grpSpPr>
      <p:sp>
        <p:nvSpPr>
          <p:cNvPr id="351" name="Google Shape;351;p43"/>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352" name="Google Shape;352;p43"/>
          <p:cNvSpPr txBox="1"/>
          <p:nvPr>
            <p:ph idx="2"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sp>
        <p:nvSpPr>
          <p:cNvPr id="353" name="Google Shape;353;p43"/>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354" name="Google Shape;354;p43"/>
          <p:cNvSpPr txBox="1"/>
          <p:nvPr>
            <p:ph idx="3" type="body"/>
          </p:nvPr>
        </p:nvSpPr>
        <p:spPr>
          <a:xfrm>
            <a:off x="236625" y="1261825"/>
            <a:ext cx="8667000" cy="3529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2 numbers • Logo horizontal">
  <p:cSld name="CUSTOM_4_1_2">
    <p:bg>
      <p:bgPr>
        <a:solidFill>
          <a:schemeClr val="dk1"/>
        </a:solidFill>
      </p:bgPr>
    </p:bg>
    <p:spTree>
      <p:nvGrpSpPr>
        <p:cNvPr id="355" name="Shape 355"/>
        <p:cNvGrpSpPr/>
        <p:nvPr/>
      </p:nvGrpSpPr>
      <p:grpSpPr>
        <a:xfrm>
          <a:off x="0" y="0"/>
          <a:ext cx="0" cy="0"/>
          <a:chOff x="0" y="0"/>
          <a:chExt cx="0" cy="0"/>
        </a:xfrm>
      </p:grpSpPr>
      <p:sp>
        <p:nvSpPr>
          <p:cNvPr id="356" name="Google Shape;356;p44"/>
          <p:cNvSpPr/>
          <p:nvPr>
            <p:ph idx="2" type="pic"/>
          </p:nvPr>
        </p:nvSpPr>
        <p:spPr>
          <a:xfrm>
            <a:off x="244000" y="487500"/>
            <a:ext cx="2543700" cy="441900"/>
          </a:xfrm>
          <a:prstGeom prst="rect">
            <a:avLst/>
          </a:prstGeom>
          <a:noFill/>
          <a:ln>
            <a:noFill/>
          </a:ln>
        </p:spPr>
      </p:sp>
      <p:sp>
        <p:nvSpPr>
          <p:cNvPr id="357" name="Google Shape;357;p44"/>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358" name="Google Shape;358;p44"/>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359" name="Google Shape;359;p44"/>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360" name="Google Shape;360;p44"/>
          <p:cNvSpPr txBox="1"/>
          <p:nvPr>
            <p:ph idx="3" type="body"/>
          </p:nvPr>
        </p:nvSpPr>
        <p:spPr>
          <a:xfrm>
            <a:off x="249725" y="1153400"/>
            <a:ext cx="2543700" cy="2278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cxnSp>
        <p:nvCxnSpPr>
          <p:cNvPr id="361" name="Google Shape;361;p44"/>
          <p:cNvCxnSpPr/>
          <p:nvPr/>
        </p:nvCxnSpPr>
        <p:spPr>
          <a:xfrm rot="10800000">
            <a:off x="1514000" y="3930988"/>
            <a:ext cx="0" cy="973800"/>
          </a:xfrm>
          <a:prstGeom prst="straightConnector1">
            <a:avLst/>
          </a:prstGeom>
          <a:noFill/>
          <a:ln cap="flat" cmpd="sng" w="19050">
            <a:solidFill>
              <a:schemeClr val="lt1"/>
            </a:solidFill>
            <a:prstDash val="solid"/>
            <a:miter lim="800000"/>
            <a:headEnd len="sm" w="sm" type="none"/>
            <a:tailEnd len="sm" w="sm" type="none"/>
          </a:ln>
        </p:spPr>
      </p:cxnSp>
      <p:sp>
        <p:nvSpPr>
          <p:cNvPr id="362" name="Google Shape;362;p44"/>
          <p:cNvSpPr txBox="1"/>
          <p:nvPr>
            <p:ph idx="4"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3000"/>
              <a:buNone/>
              <a:defRPr b="1" sz="30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63" name="Google Shape;363;p44"/>
          <p:cNvSpPr txBox="1"/>
          <p:nvPr>
            <p:ph idx="5"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364" name="Google Shape;364;p44"/>
          <p:cNvSpPr txBox="1"/>
          <p:nvPr>
            <p:ph idx="6" type="body"/>
          </p:nvPr>
        </p:nvSpPr>
        <p:spPr>
          <a:xfrm>
            <a:off x="1765713"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365" name="Google Shape;365;p44"/>
          <p:cNvSpPr txBox="1"/>
          <p:nvPr>
            <p:ph idx="7" type="subTitle"/>
          </p:nvPr>
        </p:nvSpPr>
        <p:spPr>
          <a:xfrm>
            <a:off x="1765225" y="4046959"/>
            <a:ext cx="1029600" cy="36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3000"/>
              <a:buNone/>
              <a:defRPr b="1" sz="30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73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1 number • Logo horizontal">
  <p:cSld name="CUSTOM_4_1_2_1">
    <p:bg>
      <p:bgPr>
        <a:solidFill>
          <a:schemeClr val="dk1"/>
        </a:solidFill>
      </p:bgPr>
    </p:bg>
    <p:spTree>
      <p:nvGrpSpPr>
        <p:cNvPr id="366" name="Shape 366"/>
        <p:cNvGrpSpPr/>
        <p:nvPr/>
      </p:nvGrpSpPr>
      <p:grpSpPr>
        <a:xfrm>
          <a:off x="0" y="0"/>
          <a:ext cx="0" cy="0"/>
          <a:chOff x="0" y="0"/>
          <a:chExt cx="0" cy="0"/>
        </a:xfrm>
      </p:grpSpPr>
      <p:sp>
        <p:nvSpPr>
          <p:cNvPr id="367" name="Google Shape;367;p45"/>
          <p:cNvSpPr/>
          <p:nvPr>
            <p:ph idx="2" type="pic"/>
          </p:nvPr>
        </p:nvSpPr>
        <p:spPr>
          <a:xfrm>
            <a:off x="244000" y="487500"/>
            <a:ext cx="2543700" cy="441900"/>
          </a:xfrm>
          <a:prstGeom prst="rect">
            <a:avLst/>
          </a:prstGeom>
          <a:noFill/>
          <a:ln>
            <a:noFill/>
          </a:ln>
        </p:spPr>
      </p:sp>
      <p:sp>
        <p:nvSpPr>
          <p:cNvPr id="368" name="Google Shape;368;p45"/>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369" name="Google Shape;369;p45"/>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370" name="Google Shape;370;p45"/>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371" name="Google Shape;371;p45"/>
          <p:cNvSpPr txBox="1"/>
          <p:nvPr>
            <p:ph idx="3"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372" name="Google Shape;372;p45"/>
          <p:cNvSpPr txBox="1"/>
          <p:nvPr>
            <p:ph idx="4"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3000"/>
              <a:buNone/>
              <a:defRPr b="1" sz="30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3" name="Google Shape;373;p45"/>
          <p:cNvSpPr txBox="1"/>
          <p:nvPr>
            <p:ph idx="5" type="body"/>
          </p:nvPr>
        </p:nvSpPr>
        <p:spPr>
          <a:xfrm>
            <a:off x="249725" y="1153400"/>
            <a:ext cx="2543700" cy="2278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Tree>
  </p:cSld>
  <p:clrMapOvr>
    <a:masterClrMapping/>
  </p:clrMapOvr>
  <p:extLst>
    <p:ext uri="{DCECCB84-F9BA-43D5-87BE-67443E8EF086}">
      <p15:sldGuideLst>
        <p15:guide id="1" orient="horz" pos="73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2 numbers • Logo vertical">
  <p:cSld name="CUSTOM_4_1_2_2">
    <p:bg>
      <p:bgPr>
        <a:solidFill>
          <a:schemeClr val="dk1"/>
        </a:solidFill>
      </p:bgPr>
    </p:bg>
    <p:spTree>
      <p:nvGrpSpPr>
        <p:cNvPr id="374" name="Shape 374"/>
        <p:cNvGrpSpPr/>
        <p:nvPr/>
      </p:nvGrpSpPr>
      <p:grpSpPr>
        <a:xfrm>
          <a:off x="0" y="0"/>
          <a:ext cx="0" cy="0"/>
          <a:chOff x="0" y="0"/>
          <a:chExt cx="0" cy="0"/>
        </a:xfrm>
      </p:grpSpPr>
      <p:sp>
        <p:nvSpPr>
          <p:cNvPr id="375" name="Google Shape;375;p46"/>
          <p:cNvSpPr/>
          <p:nvPr>
            <p:ph idx="2" type="pic"/>
          </p:nvPr>
        </p:nvSpPr>
        <p:spPr>
          <a:xfrm>
            <a:off x="244000" y="487500"/>
            <a:ext cx="2543700" cy="678600"/>
          </a:xfrm>
          <a:prstGeom prst="rect">
            <a:avLst/>
          </a:prstGeom>
          <a:noFill/>
          <a:ln>
            <a:noFill/>
          </a:ln>
        </p:spPr>
      </p:sp>
      <p:sp>
        <p:nvSpPr>
          <p:cNvPr id="376" name="Google Shape;376;p46"/>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377" name="Google Shape;377;p46"/>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378" name="Google Shape;378;p46"/>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379" name="Google Shape;379;p46"/>
          <p:cNvSpPr txBox="1"/>
          <p:nvPr>
            <p:ph idx="3" type="body"/>
          </p:nvPr>
        </p:nvSpPr>
        <p:spPr>
          <a:xfrm>
            <a:off x="249725" y="1436300"/>
            <a:ext cx="2543700" cy="1995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cxnSp>
        <p:nvCxnSpPr>
          <p:cNvPr id="380" name="Google Shape;380;p46"/>
          <p:cNvCxnSpPr/>
          <p:nvPr/>
        </p:nvCxnSpPr>
        <p:spPr>
          <a:xfrm rot="10800000">
            <a:off x="1514000" y="3930988"/>
            <a:ext cx="0" cy="973800"/>
          </a:xfrm>
          <a:prstGeom prst="straightConnector1">
            <a:avLst/>
          </a:prstGeom>
          <a:noFill/>
          <a:ln cap="flat" cmpd="sng" w="19050">
            <a:solidFill>
              <a:schemeClr val="lt1"/>
            </a:solidFill>
            <a:prstDash val="solid"/>
            <a:miter lim="800000"/>
            <a:headEnd len="sm" w="sm" type="none"/>
            <a:tailEnd len="sm" w="sm" type="none"/>
          </a:ln>
        </p:spPr>
      </p:cxnSp>
      <p:sp>
        <p:nvSpPr>
          <p:cNvPr id="381" name="Google Shape;381;p46"/>
          <p:cNvSpPr txBox="1"/>
          <p:nvPr>
            <p:ph idx="4"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382" name="Google Shape;382;p46"/>
          <p:cNvSpPr txBox="1"/>
          <p:nvPr>
            <p:ph idx="5" type="body"/>
          </p:nvPr>
        </p:nvSpPr>
        <p:spPr>
          <a:xfrm>
            <a:off x="1765713"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383" name="Google Shape;383;p46"/>
          <p:cNvSpPr txBox="1"/>
          <p:nvPr>
            <p:ph idx="6"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3000"/>
              <a:buNone/>
              <a:defRPr b="1" sz="30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84" name="Google Shape;384;p46"/>
          <p:cNvSpPr txBox="1"/>
          <p:nvPr>
            <p:ph idx="7" type="subTitle"/>
          </p:nvPr>
        </p:nvSpPr>
        <p:spPr>
          <a:xfrm>
            <a:off x="1765225" y="4046959"/>
            <a:ext cx="1029600" cy="36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3000"/>
              <a:buNone/>
              <a:defRPr b="1" sz="30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90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1 number • Logo vertical">
  <p:cSld name="CUSTOM_4_1_2_2_1">
    <p:bg>
      <p:bgPr>
        <a:solidFill>
          <a:schemeClr val="dk1"/>
        </a:solidFill>
      </p:bgPr>
    </p:bg>
    <p:spTree>
      <p:nvGrpSpPr>
        <p:cNvPr id="385" name="Shape 385"/>
        <p:cNvGrpSpPr/>
        <p:nvPr/>
      </p:nvGrpSpPr>
      <p:grpSpPr>
        <a:xfrm>
          <a:off x="0" y="0"/>
          <a:ext cx="0" cy="0"/>
          <a:chOff x="0" y="0"/>
          <a:chExt cx="0" cy="0"/>
        </a:xfrm>
      </p:grpSpPr>
      <p:sp>
        <p:nvSpPr>
          <p:cNvPr id="386" name="Google Shape;386;p47"/>
          <p:cNvSpPr/>
          <p:nvPr>
            <p:ph idx="2" type="pic"/>
          </p:nvPr>
        </p:nvSpPr>
        <p:spPr>
          <a:xfrm>
            <a:off x="244000" y="487500"/>
            <a:ext cx="2543700" cy="678600"/>
          </a:xfrm>
          <a:prstGeom prst="rect">
            <a:avLst/>
          </a:prstGeom>
          <a:noFill/>
          <a:ln>
            <a:noFill/>
          </a:ln>
        </p:spPr>
      </p:sp>
      <p:sp>
        <p:nvSpPr>
          <p:cNvPr id="387" name="Google Shape;387;p47"/>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388" name="Google Shape;388;p47"/>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389" name="Google Shape;389;p47"/>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390" name="Google Shape;390;p47"/>
          <p:cNvSpPr txBox="1"/>
          <p:nvPr>
            <p:ph idx="3" type="body"/>
          </p:nvPr>
        </p:nvSpPr>
        <p:spPr>
          <a:xfrm>
            <a:off x="249725" y="1436300"/>
            <a:ext cx="2543700" cy="1995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
        <p:nvSpPr>
          <p:cNvPr id="391" name="Google Shape;391;p47"/>
          <p:cNvSpPr txBox="1"/>
          <p:nvPr>
            <p:ph idx="4"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392" name="Google Shape;392;p47"/>
          <p:cNvSpPr txBox="1"/>
          <p:nvPr>
            <p:ph idx="5"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2"/>
              </a:buClr>
              <a:buSzPts val="3000"/>
              <a:buNone/>
              <a:defRPr b="1" sz="30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90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2 numbers • Logo horizontal • Pink">
  <p:cSld name="CUSTOM_4_1_2_3">
    <p:bg>
      <p:bgPr>
        <a:solidFill>
          <a:schemeClr val="dk1"/>
        </a:solidFill>
      </p:bgPr>
    </p:bg>
    <p:spTree>
      <p:nvGrpSpPr>
        <p:cNvPr id="393" name="Shape 393"/>
        <p:cNvGrpSpPr/>
        <p:nvPr/>
      </p:nvGrpSpPr>
      <p:grpSpPr>
        <a:xfrm>
          <a:off x="0" y="0"/>
          <a:ext cx="0" cy="0"/>
          <a:chOff x="0" y="0"/>
          <a:chExt cx="0" cy="0"/>
        </a:xfrm>
      </p:grpSpPr>
      <p:sp>
        <p:nvSpPr>
          <p:cNvPr id="394" name="Google Shape;394;p48"/>
          <p:cNvSpPr/>
          <p:nvPr>
            <p:ph idx="2" type="pic"/>
          </p:nvPr>
        </p:nvSpPr>
        <p:spPr>
          <a:xfrm>
            <a:off x="244000" y="487500"/>
            <a:ext cx="2543700" cy="441900"/>
          </a:xfrm>
          <a:prstGeom prst="rect">
            <a:avLst/>
          </a:prstGeom>
          <a:noFill/>
          <a:ln>
            <a:noFill/>
          </a:ln>
        </p:spPr>
      </p:sp>
      <p:sp>
        <p:nvSpPr>
          <p:cNvPr id="395" name="Google Shape;395;p48"/>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396" name="Google Shape;396;p48"/>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397" name="Google Shape;397;p48"/>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398" name="Google Shape;398;p48"/>
          <p:cNvSpPr txBox="1"/>
          <p:nvPr>
            <p:ph idx="3" type="body"/>
          </p:nvPr>
        </p:nvSpPr>
        <p:spPr>
          <a:xfrm>
            <a:off x="249725" y="1153400"/>
            <a:ext cx="2543700" cy="2278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cxnSp>
        <p:nvCxnSpPr>
          <p:cNvPr id="399" name="Google Shape;399;p48"/>
          <p:cNvCxnSpPr/>
          <p:nvPr/>
        </p:nvCxnSpPr>
        <p:spPr>
          <a:xfrm rot="10800000">
            <a:off x="1514000" y="3930988"/>
            <a:ext cx="0" cy="973800"/>
          </a:xfrm>
          <a:prstGeom prst="straightConnector1">
            <a:avLst/>
          </a:prstGeom>
          <a:noFill/>
          <a:ln cap="flat" cmpd="sng" w="19050">
            <a:solidFill>
              <a:schemeClr val="lt1"/>
            </a:solidFill>
            <a:prstDash val="solid"/>
            <a:miter lim="800000"/>
            <a:headEnd len="sm" w="sm" type="none"/>
            <a:tailEnd len="sm" w="sm" type="none"/>
          </a:ln>
        </p:spPr>
      </p:cxnSp>
      <p:sp>
        <p:nvSpPr>
          <p:cNvPr id="400" name="Google Shape;400;p48"/>
          <p:cNvSpPr txBox="1"/>
          <p:nvPr>
            <p:ph idx="4"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1"/>
              </a:buClr>
              <a:buSzPts val="3000"/>
              <a:buNone/>
              <a:defRPr b="1" sz="30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p:txBody>
      </p:sp>
      <p:sp>
        <p:nvSpPr>
          <p:cNvPr id="401" name="Google Shape;401;p48"/>
          <p:cNvSpPr txBox="1"/>
          <p:nvPr>
            <p:ph idx="5"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02" name="Google Shape;402;p48"/>
          <p:cNvSpPr txBox="1"/>
          <p:nvPr>
            <p:ph idx="6" type="body"/>
          </p:nvPr>
        </p:nvSpPr>
        <p:spPr>
          <a:xfrm>
            <a:off x="1765713"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03" name="Google Shape;403;p48"/>
          <p:cNvSpPr txBox="1"/>
          <p:nvPr>
            <p:ph idx="7" type="subTitle"/>
          </p:nvPr>
        </p:nvSpPr>
        <p:spPr>
          <a:xfrm>
            <a:off x="1765225" y="4046959"/>
            <a:ext cx="1029600" cy="36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1"/>
              </a:buClr>
              <a:buSzPts val="3000"/>
              <a:buNone/>
              <a:defRPr b="1" sz="30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p:txBody>
      </p:sp>
    </p:spTree>
  </p:cSld>
  <p:clrMapOvr>
    <a:masterClrMapping/>
  </p:clrMapOvr>
  <p:extLst>
    <p:ext uri="{DCECCB84-F9BA-43D5-87BE-67443E8EF086}">
      <p15:sldGuideLst>
        <p15:guide id="1" orient="horz" pos="73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1 number • Logo horizontal • Pink">
  <p:cSld name="CUSTOM_4_1_2_1_1">
    <p:bg>
      <p:bgPr>
        <a:solidFill>
          <a:schemeClr val="dk1"/>
        </a:solidFill>
      </p:bgPr>
    </p:bg>
    <p:spTree>
      <p:nvGrpSpPr>
        <p:cNvPr id="404" name="Shape 404"/>
        <p:cNvGrpSpPr/>
        <p:nvPr/>
      </p:nvGrpSpPr>
      <p:grpSpPr>
        <a:xfrm>
          <a:off x="0" y="0"/>
          <a:ext cx="0" cy="0"/>
          <a:chOff x="0" y="0"/>
          <a:chExt cx="0" cy="0"/>
        </a:xfrm>
      </p:grpSpPr>
      <p:sp>
        <p:nvSpPr>
          <p:cNvPr id="405" name="Google Shape;405;p49"/>
          <p:cNvSpPr/>
          <p:nvPr>
            <p:ph idx="2" type="pic"/>
          </p:nvPr>
        </p:nvSpPr>
        <p:spPr>
          <a:xfrm>
            <a:off x="244000" y="487500"/>
            <a:ext cx="2543700" cy="441900"/>
          </a:xfrm>
          <a:prstGeom prst="rect">
            <a:avLst/>
          </a:prstGeom>
          <a:noFill/>
          <a:ln>
            <a:noFill/>
          </a:ln>
        </p:spPr>
      </p:sp>
      <p:sp>
        <p:nvSpPr>
          <p:cNvPr id="406" name="Google Shape;406;p49"/>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407" name="Google Shape;407;p49"/>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408" name="Google Shape;408;p49"/>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409" name="Google Shape;409;p49"/>
          <p:cNvSpPr txBox="1"/>
          <p:nvPr>
            <p:ph idx="3"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10" name="Google Shape;410;p49"/>
          <p:cNvSpPr txBox="1"/>
          <p:nvPr>
            <p:ph idx="4"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1"/>
              </a:buClr>
              <a:buSzPts val="3000"/>
              <a:buNone/>
              <a:defRPr b="1" sz="30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11" name="Google Shape;411;p49"/>
          <p:cNvSpPr txBox="1"/>
          <p:nvPr>
            <p:ph idx="5" type="body"/>
          </p:nvPr>
        </p:nvSpPr>
        <p:spPr>
          <a:xfrm>
            <a:off x="249725" y="1153400"/>
            <a:ext cx="2543700" cy="2278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Tree>
  </p:cSld>
  <p:clrMapOvr>
    <a:masterClrMapping/>
  </p:clrMapOvr>
  <p:extLst>
    <p:ext uri="{DCECCB84-F9BA-43D5-87BE-67443E8EF086}">
      <p15:sldGuideLst>
        <p15:guide id="1" orient="horz" pos="73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2 numbers • Logo vertical • Pink">
  <p:cSld name="CUSTOM_4_1_2_2_2">
    <p:bg>
      <p:bgPr>
        <a:solidFill>
          <a:schemeClr val="dk1"/>
        </a:solidFill>
      </p:bgPr>
    </p:bg>
    <p:spTree>
      <p:nvGrpSpPr>
        <p:cNvPr id="412" name="Shape 412"/>
        <p:cNvGrpSpPr/>
        <p:nvPr/>
      </p:nvGrpSpPr>
      <p:grpSpPr>
        <a:xfrm>
          <a:off x="0" y="0"/>
          <a:ext cx="0" cy="0"/>
          <a:chOff x="0" y="0"/>
          <a:chExt cx="0" cy="0"/>
        </a:xfrm>
      </p:grpSpPr>
      <p:sp>
        <p:nvSpPr>
          <p:cNvPr id="413" name="Google Shape;413;p50"/>
          <p:cNvSpPr/>
          <p:nvPr>
            <p:ph idx="2" type="pic"/>
          </p:nvPr>
        </p:nvSpPr>
        <p:spPr>
          <a:xfrm>
            <a:off x="244000" y="487500"/>
            <a:ext cx="2543700" cy="678600"/>
          </a:xfrm>
          <a:prstGeom prst="rect">
            <a:avLst/>
          </a:prstGeom>
          <a:noFill/>
          <a:ln>
            <a:noFill/>
          </a:ln>
        </p:spPr>
      </p:sp>
      <p:sp>
        <p:nvSpPr>
          <p:cNvPr id="414" name="Google Shape;414;p50"/>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415" name="Google Shape;415;p50"/>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416" name="Google Shape;416;p50"/>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417" name="Google Shape;417;p50"/>
          <p:cNvSpPr txBox="1"/>
          <p:nvPr>
            <p:ph idx="3" type="body"/>
          </p:nvPr>
        </p:nvSpPr>
        <p:spPr>
          <a:xfrm>
            <a:off x="249725" y="1436300"/>
            <a:ext cx="2543700" cy="1995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cxnSp>
        <p:nvCxnSpPr>
          <p:cNvPr id="418" name="Google Shape;418;p50"/>
          <p:cNvCxnSpPr/>
          <p:nvPr/>
        </p:nvCxnSpPr>
        <p:spPr>
          <a:xfrm rot="10800000">
            <a:off x="1514000" y="3930988"/>
            <a:ext cx="0" cy="973800"/>
          </a:xfrm>
          <a:prstGeom prst="straightConnector1">
            <a:avLst/>
          </a:prstGeom>
          <a:noFill/>
          <a:ln cap="flat" cmpd="sng" w="19050">
            <a:solidFill>
              <a:schemeClr val="lt1"/>
            </a:solidFill>
            <a:prstDash val="solid"/>
            <a:miter lim="800000"/>
            <a:headEnd len="sm" w="sm" type="none"/>
            <a:tailEnd len="sm" w="sm" type="none"/>
          </a:ln>
        </p:spPr>
      </p:cxnSp>
      <p:sp>
        <p:nvSpPr>
          <p:cNvPr id="419" name="Google Shape;419;p50"/>
          <p:cNvSpPr txBox="1"/>
          <p:nvPr>
            <p:ph idx="4"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20" name="Google Shape;420;p50"/>
          <p:cNvSpPr txBox="1"/>
          <p:nvPr>
            <p:ph idx="5" type="body"/>
          </p:nvPr>
        </p:nvSpPr>
        <p:spPr>
          <a:xfrm>
            <a:off x="1765713"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21" name="Google Shape;421;p50"/>
          <p:cNvSpPr txBox="1"/>
          <p:nvPr>
            <p:ph idx="6"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1"/>
              </a:buClr>
              <a:buSzPts val="3000"/>
              <a:buNone/>
              <a:defRPr b="1" sz="30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p:txBody>
      </p:sp>
      <p:sp>
        <p:nvSpPr>
          <p:cNvPr id="422" name="Google Shape;422;p50"/>
          <p:cNvSpPr txBox="1"/>
          <p:nvPr>
            <p:ph idx="7" type="subTitle"/>
          </p:nvPr>
        </p:nvSpPr>
        <p:spPr>
          <a:xfrm>
            <a:off x="1765225" y="4046959"/>
            <a:ext cx="1029600" cy="36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1"/>
              </a:buClr>
              <a:buSzPts val="3000"/>
              <a:buNone/>
              <a:defRPr b="1" sz="30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p:txBody>
      </p:sp>
    </p:spTree>
  </p:cSld>
  <p:clrMapOvr>
    <a:masterClrMapping/>
  </p:clrMapOvr>
  <p:extLst>
    <p:ext uri="{DCECCB84-F9BA-43D5-87BE-67443E8EF086}">
      <p15:sldGuideLst>
        <p15:guide id="1" orient="horz" pos="90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Image • White • Blue">
  <p:cSld name="CUSTOM_6_1">
    <p:bg>
      <p:bgPr>
        <a:solidFill>
          <a:schemeClr val="lt1"/>
        </a:solidFill>
      </p:bgPr>
    </p:bg>
    <p:spTree>
      <p:nvGrpSpPr>
        <p:cNvPr id="36" name="Shape 36"/>
        <p:cNvGrpSpPr/>
        <p:nvPr/>
      </p:nvGrpSpPr>
      <p:grpSpPr>
        <a:xfrm>
          <a:off x="0" y="0"/>
          <a:ext cx="0" cy="0"/>
          <a:chOff x="0" y="0"/>
          <a:chExt cx="0" cy="0"/>
        </a:xfrm>
      </p:grpSpPr>
      <p:sp>
        <p:nvSpPr>
          <p:cNvPr id="37" name="Google Shape;37;p6"/>
          <p:cNvSpPr/>
          <p:nvPr/>
        </p:nvSpPr>
        <p:spPr>
          <a:xfrm rot="5400000">
            <a:off x="1702450" y="2272800"/>
            <a:ext cx="5141700" cy="596100"/>
          </a:xfrm>
          <a:prstGeom prst="rect">
            <a:avLst/>
          </a:prstGeom>
          <a:gradFill>
            <a:gsLst>
              <a:gs pos="0">
                <a:schemeClr val="accent2"/>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p:nvPr>
            <p:ph idx="2" type="pic"/>
          </p:nvPr>
        </p:nvSpPr>
        <p:spPr>
          <a:xfrm>
            <a:off x="4578075" y="-450"/>
            <a:ext cx="4566000" cy="5146800"/>
          </a:xfrm>
          <a:prstGeom prst="rect">
            <a:avLst/>
          </a:prstGeom>
          <a:noFill/>
          <a:ln>
            <a:noFill/>
          </a:ln>
        </p:spPr>
      </p:sp>
      <p:pic>
        <p:nvPicPr>
          <p:cNvPr id="39" name="Google Shape;39;p6"/>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40" name="Google Shape;40;p6"/>
          <p:cNvCxnSpPr/>
          <p:nvPr/>
        </p:nvCxnSpPr>
        <p:spPr>
          <a:xfrm>
            <a:off x="457200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41" name="Google Shape;41;p6"/>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2" name="Google Shape;42;p6"/>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1 number • Logo vertical • Pink">
  <p:cSld name="CUSTOM_4_1_2_2_1_1">
    <p:bg>
      <p:bgPr>
        <a:solidFill>
          <a:schemeClr val="dk1"/>
        </a:solidFill>
      </p:bgPr>
    </p:bg>
    <p:spTree>
      <p:nvGrpSpPr>
        <p:cNvPr id="423" name="Shape 423"/>
        <p:cNvGrpSpPr/>
        <p:nvPr/>
      </p:nvGrpSpPr>
      <p:grpSpPr>
        <a:xfrm>
          <a:off x="0" y="0"/>
          <a:ext cx="0" cy="0"/>
          <a:chOff x="0" y="0"/>
          <a:chExt cx="0" cy="0"/>
        </a:xfrm>
      </p:grpSpPr>
      <p:sp>
        <p:nvSpPr>
          <p:cNvPr id="424" name="Google Shape;424;p51"/>
          <p:cNvSpPr/>
          <p:nvPr>
            <p:ph idx="2" type="pic"/>
          </p:nvPr>
        </p:nvSpPr>
        <p:spPr>
          <a:xfrm>
            <a:off x="244000" y="487500"/>
            <a:ext cx="2543700" cy="678600"/>
          </a:xfrm>
          <a:prstGeom prst="rect">
            <a:avLst/>
          </a:prstGeom>
          <a:noFill/>
          <a:ln>
            <a:noFill/>
          </a:ln>
        </p:spPr>
      </p:sp>
      <p:sp>
        <p:nvSpPr>
          <p:cNvPr id="425" name="Google Shape;425;p51"/>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426" name="Google Shape;426;p51"/>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427" name="Google Shape;427;p51"/>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428" name="Google Shape;428;p51"/>
          <p:cNvSpPr txBox="1"/>
          <p:nvPr>
            <p:ph idx="3" type="body"/>
          </p:nvPr>
        </p:nvSpPr>
        <p:spPr>
          <a:xfrm>
            <a:off x="249725" y="1436300"/>
            <a:ext cx="2543700" cy="1995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
        <p:nvSpPr>
          <p:cNvPr id="429" name="Google Shape;429;p51"/>
          <p:cNvSpPr txBox="1"/>
          <p:nvPr>
            <p:ph idx="4"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30" name="Google Shape;430;p51"/>
          <p:cNvSpPr txBox="1"/>
          <p:nvPr>
            <p:ph idx="5"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1"/>
              </a:buClr>
              <a:buSzPts val="3000"/>
              <a:buNone/>
              <a:defRPr b="1" sz="30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90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2 numbers • Logo horizontal • Green">
  <p:cSld name="CUSTOM_4_1_2_3_1">
    <p:bg>
      <p:bgPr>
        <a:solidFill>
          <a:schemeClr val="dk1"/>
        </a:solidFill>
      </p:bgPr>
    </p:bg>
    <p:spTree>
      <p:nvGrpSpPr>
        <p:cNvPr id="431" name="Shape 431"/>
        <p:cNvGrpSpPr/>
        <p:nvPr/>
      </p:nvGrpSpPr>
      <p:grpSpPr>
        <a:xfrm>
          <a:off x="0" y="0"/>
          <a:ext cx="0" cy="0"/>
          <a:chOff x="0" y="0"/>
          <a:chExt cx="0" cy="0"/>
        </a:xfrm>
      </p:grpSpPr>
      <p:sp>
        <p:nvSpPr>
          <p:cNvPr id="432" name="Google Shape;432;p52"/>
          <p:cNvSpPr/>
          <p:nvPr>
            <p:ph idx="2" type="pic"/>
          </p:nvPr>
        </p:nvSpPr>
        <p:spPr>
          <a:xfrm>
            <a:off x="244000" y="487500"/>
            <a:ext cx="2543700" cy="441900"/>
          </a:xfrm>
          <a:prstGeom prst="rect">
            <a:avLst/>
          </a:prstGeom>
          <a:noFill/>
          <a:ln>
            <a:noFill/>
          </a:ln>
        </p:spPr>
      </p:sp>
      <p:sp>
        <p:nvSpPr>
          <p:cNvPr id="433" name="Google Shape;433;p52"/>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434" name="Google Shape;434;p52"/>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435" name="Google Shape;435;p52"/>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436" name="Google Shape;436;p52"/>
          <p:cNvSpPr txBox="1"/>
          <p:nvPr>
            <p:ph idx="3" type="body"/>
          </p:nvPr>
        </p:nvSpPr>
        <p:spPr>
          <a:xfrm>
            <a:off x="249725" y="1153400"/>
            <a:ext cx="2543700" cy="2278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cxnSp>
        <p:nvCxnSpPr>
          <p:cNvPr id="437" name="Google Shape;437;p52"/>
          <p:cNvCxnSpPr/>
          <p:nvPr/>
        </p:nvCxnSpPr>
        <p:spPr>
          <a:xfrm rot="10800000">
            <a:off x="1514000" y="3930988"/>
            <a:ext cx="0" cy="973800"/>
          </a:xfrm>
          <a:prstGeom prst="straightConnector1">
            <a:avLst/>
          </a:prstGeom>
          <a:noFill/>
          <a:ln cap="flat" cmpd="sng" w="19050">
            <a:solidFill>
              <a:schemeClr val="lt1"/>
            </a:solidFill>
            <a:prstDash val="solid"/>
            <a:miter lim="800000"/>
            <a:headEnd len="sm" w="sm" type="none"/>
            <a:tailEnd len="sm" w="sm" type="none"/>
          </a:ln>
        </p:spPr>
      </p:cxnSp>
      <p:sp>
        <p:nvSpPr>
          <p:cNvPr id="438" name="Google Shape;438;p52"/>
          <p:cNvSpPr txBox="1"/>
          <p:nvPr>
            <p:ph idx="4"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
        <p:nvSpPr>
          <p:cNvPr id="439" name="Google Shape;439;p52"/>
          <p:cNvSpPr txBox="1"/>
          <p:nvPr>
            <p:ph idx="5"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40" name="Google Shape;440;p52"/>
          <p:cNvSpPr txBox="1"/>
          <p:nvPr>
            <p:ph idx="6" type="body"/>
          </p:nvPr>
        </p:nvSpPr>
        <p:spPr>
          <a:xfrm>
            <a:off x="1765713"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41" name="Google Shape;441;p52"/>
          <p:cNvSpPr txBox="1"/>
          <p:nvPr>
            <p:ph idx="7" type="subTitle"/>
          </p:nvPr>
        </p:nvSpPr>
        <p:spPr>
          <a:xfrm>
            <a:off x="1765225" y="4046959"/>
            <a:ext cx="1029600" cy="36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Tree>
  </p:cSld>
  <p:clrMapOvr>
    <a:masterClrMapping/>
  </p:clrMapOvr>
  <p:extLst>
    <p:ext uri="{DCECCB84-F9BA-43D5-87BE-67443E8EF086}">
      <p15:sldGuideLst>
        <p15:guide id="1" orient="horz" pos="73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1 number • Logo horizontal • Green">
  <p:cSld name="CUSTOM_4_1_2_1_1_1">
    <p:bg>
      <p:bgPr>
        <a:solidFill>
          <a:schemeClr val="dk1"/>
        </a:solidFill>
      </p:bgPr>
    </p:bg>
    <p:spTree>
      <p:nvGrpSpPr>
        <p:cNvPr id="442" name="Shape 442"/>
        <p:cNvGrpSpPr/>
        <p:nvPr/>
      </p:nvGrpSpPr>
      <p:grpSpPr>
        <a:xfrm>
          <a:off x="0" y="0"/>
          <a:ext cx="0" cy="0"/>
          <a:chOff x="0" y="0"/>
          <a:chExt cx="0" cy="0"/>
        </a:xfrm>
      </p:grpSpPr>
      <p:sp>
        <p:nvSpPr>
          <p:cNvPr id="443" name="Google Shape;443;p53"/>
          <p:cNvSpPr/>
          <p:nvPr>
            <p:ph idx="2" type="pic"/>
          </p:nvPr>
        </p:nvSpPr>
        <p:spPr>
          <a:xfrm>
            <a:off x="244000" y="487500"/>
            <a:ext cx="2543700" cy="441900"/>
          </a:xfrm>
          <a:prstGeom prst="rect">
            <a:avLst/>
          </a:prstGeom>
          <a:noFill/>
          <a:ln>
            <a:noFill/>
          </a:ln>
        </p:spPr>
      </p:sp>
      <p:sp>
        <p:nvSpPr>
          <p:cNvPr id="444" name="Google Shape;444;p53"/>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445" name="Google Shape;445;p53"/>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446" name="Google Shape;446;p53"/>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447" name="Google Shape;447;p53"/>
          <p:cNvSpPr txBox="1"/>
          <p:nvPr>
            <p:ph idx="3"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48" name="Google Shape;448;p53"/>
          <p:cNvSpPr txBox="1"/>
          <p:nvPr>
            <p:ph idx="4"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49" name="Google Shape;449;p53"/>
          <p:cNvSpPr txBox="1"/>
          <p:nvPr>
            <p:ph idx="5" type="body"/>
          </p:nvPr>
        </p:nvSpPr>
        <p:spPr>
          <a:xfrm>
            <a:off x="249725" y="1153400"/>
            <a:ext cx="2543700" cy="22782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Tree>
  </p:cSld>
  <p:clrMapOvr>
    <a:masterClrMapping/>
  </p:clrMapOvr>
  <p:extLst>
    <p:ext uri="{DCECCB84-F9BA-43D5-87BE-67443E8EF086}">
      <p15:sldGuideLst>
        <p15:guide id="1" orient="horz" pos="73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2 numbers • Logo vertical • Green">
  <p:cSld name="CUSTOM_4_1_2_2_2_1">
    <p:bg>
      <p:bgPr>
        <a:solidFill>
          <a:schemeClr val="dk1"/>
        </a:solidFill>
      </p:bgPr>
    </p:bg>
    <p:spTree>
      <p:nvGrpSpPr>
        <p:cNvPr id="450" name="Shape 450"/>
        <p:cNvGrpSpPr/>
        <p:nvPr/>
      </p:nvGrpSpPr>
      <p:grpSpPr>
        <a:xfrm>
          <a:off x="0" y="0"/>
          <a:ext cx="0" cy="0"/>
          <a:chOff x="0" y="0"/>
          <a:chExt cx="0" cy="0"/>
        </a:xfrm>
      </p:grpSpPr>
      <p:sp>
        <p:nvSpPr>
          <p:cNvPr id="451" name="Google Shape;451;p54"/>
          <p:cNvSpPr/>
          <p:nvPr>
            <p:ph idx="2" type="pic"/>
          </p:nvPr>
        </p:nvSpPr>
        <p:spPr>
          <a:xfrm>
            <a:off x="244000" y="487500"/>
            <a:ext cx="2543700" cy="678600"/>
          </a:xfrm>
          <a:prstGeom prst="rect">
            <a:avLst/>
          </a:prstGeom>
          <a:noFill/>
          <a:ln>
            <a:noFill/>
          </a:ln>
        </p:spPr>
      </p:sp>
      <p:sp>
        <p:nvSpPr>
          <p:cNvPr id="452" name="Google Shape;452;p54"/>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453" name="Google Shape;453;p54"/>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454" name="Google Shape;454;p54"/>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455" name="Google Shape;455;p54"/>
          <p:cNvSpPr txBox="1"/>
          <p:nvPr>
            <p:ph idx="3" type="body"/>
          </p:nvPr>
        </p:nvSpPr>
        <p:spPr>
          <a:xfrm>
            <a:off x="249725" y="1436300"/>
            <a:ext cx="2543700" cy="1995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cxnSp>
        <p:nvCxnSpPr>
          <p:cNvPr id="456" name="Google Shape;456;p54"/>
          <p:cNvCxnSpPr/>
          <p:nvPr/>
        </p:nvCxnSpPr>
        <p:spPr>
          <a:xfrm rot="10800000">
            <a:off x="1514000" y="3930988"/>
            <a:ext cx="0" cy="973800"/>
          </a:xfrm>
          <a:prstGeom prst="straightConnector1">
            <a:avLst/>
          </a:prstGeom>
          <a:noFill/>
          <a:ln cap="flat" cmpd="sng" w="19050">
            <a:solidFill>
              <a:schemeClr val="lt1"/>
            </a:solidFill>
            <a:prstDash val="solid"/>
            <a:miter lim="800000"/>
            <a:headEnd len="sm" w="sm" type="none"/>
            <a:tailEnd len="sm" w="sm" type="none"/>
          </a:ln>
        </p:spPr>
      </p:cxnSp>
      <p:sp>
        <p:nvSpPr>
          <p:cNvPr id="457" name="Google Shape;457;p54"/>
          <p:cNvSpPr txBox="1"/>
          <p:nvPr>
            <p:ph idx="4"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58" name="Google Shape;458;p54"/>
          <p:cNvSpPr txBox="1"/>
          <p:nvPr>
            <p:ph idx="5" type="body"/>
          </p:nvPr>
        </p:nvSpPr>
        <p:spPr>
          <a:xfrm>
            <a:off x="1765713"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59" name="Google Shape;459;p54"/>
          <p:cNvSpPr txBox="1"/>
          <p:nvPr>
            <p:ph idx="6"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
        <p:nvSpPr>
          <p:cNvPr id="460" name="Google Shape;460;p54"/>
          <p:cNvSpPr txBox="1"/>
          <p:nvPr>
            <p:ph idx="7" type="subTitle"/>
          </p:nvPr>
        </p:nvSpPr>
        <p:spPr>
          <a:xfrm>
            <a:off x="1765225" y="4046959"/>
            <a:ext cx="1029600" cy="36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Tree>
  </p:cSld>
  <p:clrMapOvr>
    <a:masterClrMapping/>
  </p:clrMapOvr>
  <p:extLst>
    <p:ext uri="{DCECCB84-F9BA-43D5-87BE-67443E8EF086}">
      <p15:sldGuideLst>
        <p15:guide id="1" orient="horz" pos="90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ies • 1 number • Logo vertical • Green">
  <p:cSld name="CUSTOM_4_1_2_2_1_1_1">
    <p:bg>
      <p:bgPr>
        <a:solidFill>
          <a:schemeClr val="dk1"/>
        </a:solidFill>
      </p:bgPr>
    </p:bg>
    <p:spTree>
      <p:nvGrpSpPr>
        <p:cNvPr id="461" name="Shape 461"/>
        <p:cNvGrpSpPr/>
        <p:nvPr/>
      </p:nvGrpSpPr>
      <p:grpSpPr>
        <a:xfrm>
          <a:off x="0" y="0"/>
          <a:ext cx="0" cy="0"/>
          <a:chOff x="0" y="0"/>
          <a:chExt cx="0" cy="0"/>
        </a:xfrm>
      </p:grpSpPr>
      <p:sp>
        <p:nvSpPr>
          <p:cNvPr id="462" name="Google Shape;462;p55"/>
          <p:cNvSpPr/>
          <p:nvPr>
            <p:ph idx="2" type="pic"/>
          </p:nvPr>
        </p:nvSpPr>
        <p:spPr>
          <a:xfrm>
            <a:off x="244000" y="487500"/>
            <a:ext cx="2543700" cy="678600"/>
          </a:xfrm>
          <a:prstGeom prst="rect">
            <a:avLst/>
          </a:prstGeom>
          <a:noFill/>
          <a:ln>
            <a:noFill/>
          </a:ln>
        </p:spPr>
      </p:sp>
      <p:sp>
        <p:nvSpPr>
          <p:cNvPr id="463" name="Google Shape;463;p55"/>
          <p:cNvSpPr txBox="1"/>
          <p:nvPr>
            <p:ph idx="1" type="subTitle"/>
          </p:nvPr>
        </p:nvSpPr>
        <p:spPr>
          <a:xfrm>
            <a:off x="249725" y="240300"/>
            <a:ext cx="2538000" cy="1896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cxnSp>
        <p:nvCxnSpPr>
          <p:cNvPr id="464" name="Google Shape;464;p55"/>
          <p:cNvCxnSpPr/>
          <p:nvPr/>
        </p:nvCxnSpPr>
        <p:spPr>
          <a:xfrm>
            <a:off x="3047025"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465" name="Google Shape;465;p55"/>
          <p:cNvCxnSpPr/>
          <p:nvPr/>
        </p:nvCxnSpPr>
        <p:spPr>
          <a:xfrm rot="10800000">
            <a:off x="-14209" y="3672500"/>
            <a:ext cx="3056700" cy="0"/>
          </a:xfrm>
          <a:prstGeom prst="straightConnector1">
            <a:avLst/>
          </a:prstGeom>
          <a:noFill/>
          <a:ln cap="flat" cmpd="sng" w="19050">
            <a:solidFill>
              <a:schemeClr val="lt1"/>
            </a:solidFill>
            <a:prstDash val="solid"/>
            <a:miter lim="800000"/>
            <a:headEnd len="sm" w="sm" type="none"/>
            <a:tailEnd len="sm" w="sm" type="none"/>
          </a:ln>
        </p:spPr>
      </p:cxnSp>
      <p:sp>
        <p:nvSpPr>
          <p:cNvPr id="466" name="Google Shape;466;p55"/>
          <p:cNvSpPr txBox="1"/>
          <p:nvPr>
            <p:ph idx="3" type="body"/>
          </p:nvPr>
        </p:nvSpPr>
        <p:spPr>
          <a:xfrm>
            <a:off x="249725" y="1436300"/>
            <a:ext cx="2543700" cy="1995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
        <p:nvSpPr>
          <p:cNvPr id="467" name="Google Shape;467;p55"/>
          <p:cNvSpPr txBox="1"/>
          <p:nvPr>
            <p:ph idx="4" type="body"/>
          </p:nvPr>
        </p:nvSpPr>
        <p:spPr>
          <a:xfrm>
            <a:off x="238250" y="4517350"/>
            <a:ext cx="1029600" cy="387300"/>
          </a:xfrm>
          <a:prstGeom prst="rect">
            <a:avLst/>
          </a:prstGeom>
        </p:spPr>
        <p:txBody>
          <a:bodyPr anchorCtr="0" anchor="t" bIns="0" lIns="0" spcFirstLastPara="1" rIns="0" wrap="square" tIns="0">
            <a:noAutofit/>
          </a:bodyPr>
          <a:lstStyle>
            <a:lvl1pPr indent="-279400" lvl="0" marL="457200" rtl="0">
              <a:lnSpc>
                <a:spcPct val="100000"/>
              </a:lnSpc>
              <a:spcBef>
                <a:spcPts val="0"/>
              </a:spcBef>
              <a:spcAft>
                <a:spcPts val="0"/>
              </a:spcAft>
              <a:buClr>
                <a:schemeClr val="lt1"/>
              </a:buClr>
              <a:buSzPts val="800"/>
              <a:buChar char="●"/>
              <a:defRPr sz="800">
                <a:solidFill>
                  <a:schemeClr val="lt1"/>
                </a:solidFill>
              </a:defRPr>
            </a:lvl1pPr>
            <a:lvl2pPr indent="-279400" lvl="1" marL="914400" rtl="0">
              <a:lnSpc>
                <a:spcPct val="100000"/>
              </a:lnSpc>
              <a:spcBef>
                <a:spcPts val="0"/>
              </a:spcBef>
              <a:spcAft>
                <a:spcPts val="0"/>
              </a:spcAft>
              <a:buClr>
                <a:schemeClr val="lt1"/>
              </a:buClr>
              <a:buSzPts val="800"/>
              <a:buChar char="○"/>
              <a:defRPr sz="800">
                <a:solidFill>
                  <a:schemeClr val="lt1"/>
                </a:solidFill>
              </a:defRPr>
            </a:lvl2pPr>
            <a:lvl3pPr indent="-279400" lvl="2" marL="1371600" rtl="0">
              <a:lnSpc>
                <a:spcPct val="100000"/>
              </a:lnSpc>
              <a:spcBef>
                <a:spcPts val="0"/>
              </a:spcBef>
              <a:spcAft>
                <a:spcPts val="0"/>
              </a:spcAft>
              <a:buClr>
                <a:schemeClr val="lt1"/>
              </a:buClr>
              <a:buSzPts val="800"/>
              <a:buChar char="■"/>
              <a:defRPr sz="800">
                <a:solidFill>
                  <a:schemeClr val="lt1"/>
                </a:solidFill>
              </a:defRPr>
            </a:lvl3pPr>
            <a:lvl4pPr indent="-279400" lvl="3" marL="1828800" rtl="0">
              <a:lnSpc>
                <a:spcPct val="100000"/>
              </a:lnSpc>
              <a:spcBef>
                <a:spcPts val="0"/>
              </a:spcBef>
              <a:spcAft>
                <a:spcPts val="0"/>
              </a:spcAft>
              <a:buClr>
                <a:schemeClr val="lt1"/>
              </a:buClr>
              <a:buSzPts val="800"/>
              <a:buChar char="●"/>
              <a:defRPr sz="800">
                <a:solidFill>
                  <a:schemeClr val="lt1"/>
                </a:solidFill>
              </a:defRPr>
            </a:lvl4pPr>
            <a:lvl5pPr indent="-279400" lvl="4" marL="2286000" rtl="0">
              <a:lnSpc>
                <a:spcPct val="100000"/>
              </a:lnSpc>
              <a:spcBef>
                <a:spcPts val="0"/>
              </a:spcBef>
              <a:spcAft>
                <a:spcPts val="0"/>
              </a:spcAft>
              <a:buClr>
                <a:schemeClr val="lt1"/>
              </a:buClr>
              <a:buSzPts val="800"/>
              <a:buChar char="○"/>
              <a:defRPr sz="800">
                <a:solidFill>
                  <a:schemeClr val="lt1"/>
                </a:solidFill>
              </a:defRPr>
            </a:lvl5pPr>
            <a:lvl6pPr indent="-279400" lvl="5" marL="2743200" rtl="0">
              <a:lnSpc>
                <a:spcPct val="100000"/>
              </a:lnSpc>
              <a:spcBef>
                <a:spcPts val="0"/>
              </a:spcBef>
              <a:spcAft>
                <a:spcPts val="0"/>
              </a:spcAft>
              <a:buClr>
                <a:schemeClr val="lt1"/>
              </a:buClr>
              <a:buSzPts val="800"/>
              <a:buChar char="■"/>
              <a:defRPr sz="800">
                <a:solidFill>
                  <a:schemeClr val="lt1"/>
                </a:solidFill>
              </a:defRPr>
            </a:lvl6pPr>
            <a:lvl7pPr indent="-279400" lvl="6" marL="3200400" rtl="0">
              <a:lnSpc>
                <a:spcPct val="100000"/>
              </a:lnSpc>
              <a:spcBef>
                <a:spcPts val="0"/>
              </a:spcBef>
              <a:spcAft>
                <a:spcPts val="0"/>
              </a:spcAft>
              <a:buClr>
                <a:schemeClr val="lt1"/>
              </a:buClr>
              <a:buSzPts val="800"/>
              <a:buChar char="●"/>
              <a:defRPr sz="800">
                <a:solidFill>
                  <a:schemeClr val="lt1"/>
                </a:solidFill>
              </a:defRPr>
            </a:lvl7pPr>
            <a:lvl8pPr indent="-279400" lvl="7" marL="3657600" rtl="0">
              <a:lnSpc>
                <a:spcPct val="100000"/>
              </a:lnSpc>
              <a:spcBef>
                <a:spcPts val="0"/>
              </a:spcBef>
              <a:spcAft>
                <a:spcPts val="0"/>
              </a:spcAft>
              <a:buClr>
                <a:schemeClr val="lt1"/>
              </a:buClr>
              <a:buSzPts val="800"/>
              <a:buChar char="○"/>
              <a:defRPr sz="800">
                <a:solidFill>
                  <a:schemeClr val="lt1"/>
                </a:solidFill>
              </a:defRPr>
            </a:lvl8pPr>
            <a:lvl9pPr indent="-279400" lvl="8" marL="4114800" rtl="0">
              <a:lnSpc>
                <a:spcPct val="100000"/>
              </a:lnSpc>
              <a:spcBef>
                <a:spcPts val="0"/>
              </a:spcBef>
              <a:spcAft>
                <a:spcPts val="0"/>
              </a:spcAft>
              <a:buClr>
                <a:schemeClr val="lt1"/>
              </a:buClr>
              <a:buSzPts val="800"/>
              <a:buChar char="■"/>
              <a:defRPr sz="800">
                <a:solidFill>
                  <a:schemeClr val="lt1"/>
                </a:solidFill>
              </a:defRPr>
            </a:lvl9pPr>
          </a:lstStyle>
          <a:p/>
        </p:txBody>
      </p:sp>
      <p:sp>
        <p:nvSpPr>
          <p:cNvPr id="468" name="Google Shape;468;p55"/>
          <p:cNvSpPr txBox="1"/>
          <p:nvPr>
            <p:ph idx="5" type="subTitle"/>
          </p:nvPr>
        </p:nvSpPr>
        <p:spPr>
          <a:xfrm>
            <a:off x="249725" y="4046928"/>
            <a:ext cx="1029600" cy="357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905">
          <p15:clr>
            <a:srgbClr val="FA7B17"/>
          </p15:clr>
        </p15:guide>
        <p15:guide id="2" orient="horz" pos="2162">
          <p15:clr>
            <a:srgbClr val="FA7B17"/>
          </p15:clr>
        </p15:guide>
        <p15:guide id="3" pos="1761">
          <p15:clr>
            <a:srgbClr val="FA7B17"/>
          </p15:clr>
        </p15:guide>
        <p15:guide id="4" orient="horz" pos="307">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Jawbreaker • 1">
  <p:cSld name="CUSTOM_4_1_1">
    <p:bg>
      <p:bgPr>
        <a:solidFill>
          <a:schemeClr val="dk1"/>
        </a:solidFill>
      </p:bgPr>
    </p:bg>
    <p:spTree>
      <p:nvGrpSpPr>
        <p:cNvPr id="469" name="Shape 469"/>
        <p:cNvGrpSpPr/>
        <p:nvPr/>
      </p:nvGrpSpPr>
      <p:grpSpPr>
        <a:xfrm>
          <a:off x="0" y="0"/>
          <a:ext cx="0" cy="0"/>
          <a:chOff x="0" y="0"/>
          <a:chExt cx="0" cy="0"/>
        </a:xfrm>
      </p:grpSpPr>
      <p:pic>
        <p:nvPicPr>
          <p:cNvPr id="470" name="Google Shape;470;p56"/>
          <p:cNvPicPr preferRelativeResize="0"/>
          <p:nvPr/>
        </p:nvPicPr>
        <p:blipFill>
          <a:blip r:embed="rId2">
            <a:alphaModFix/>
          </a:blip>
          <a:stretch>
            <a:fillRect/>
          </a:stretch>
        </p:blipFill>
        <p:spPr>
          <a:xfrm>
            <a:off x="0" y="0"/>
            <a:ext cx="9144003" cy="5143501"/>
          </a:xfrm>
          <a:prstGeom prst="rect">
            <a:avLst/>
          </a:prstGeom>
          <a:noFill/>
          <a:ln>
            <a:noFill/>
          </a:ln>
        </p:spPr>
      </p:pic>
      <p:sp>
        <p:nvSpPr>
          <p:cNvPr id="471" name="Google Shape;471;p56"/>
          <p:cNvSpPr txBox="1"/>
          <p:nvPr>
            <p:ph type="title"/>
          </p:nvPr>
        </p:nvSpPr>
        <p:spPr>
          <a:xfrm>
            <a:off x="248600" y="2468975"/>
            <a:ext cx="8655000" cy="706500"/>
          </a:xfrm>
          <a:prstGeom prst="rect">
            <a:avLst/>
          </a:prstGeom>
        </p:spPr>
        <p:txBody>
          <a:bodyPr anchorCtr="0" anchor="ctr" bIns="0" lIns="0" spcFirstLastPara="1" rIns="0" wrap="square" tIns="0">
            <a:noAutofit/>
          </a:bodyPr>
          <a:lstStyle>
            <a:lvl1pPr lvl="0" rtl="0" algn="ctr">
              <a:lnSpc>
                <a:spcPct val="90000"/>
              </a:lnSpc>
              <a:spcBef>
                <a:spcPts val="0"/>
              </a:spcBef>
              <a:spcAft>
                <a:spcPts val="0"/>
              </a:spcAft>
              <a:buClr>
                <a:schemeClr val="dk1"/>
              </a:buClr>
              <a:buSzPts val="3600"/>
              <a:buNone/>
              <a:defRPr b="1" sz="3600">
                <a:solidFill>
                  <a:schemeClr val="dk1"/>
                </a:solidFill>
              </a:defRPr>
            </a:lvl1pPr>
            <a:lvl2pPr lvl="1"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472" name="Google Shape;472;p56"/>
          <p:cNvSpPr txBox="1"/>
          <p:nvPr>
            <p:ph idx="2" type="title"/>
          </p:nvPr>
        </p:nvSpPr>
        <p:spPr>
          <a:xfrm>
            <a:off x="248600" y="2086300"/>
            <a:ext cx="8655000" cy="329400"/>
          </a:xfrm>
          <a:prstGeom prst="rect">
            <a:avLst/>
          </a:prstGeom>
        </p:spPr>
        <p:txBody>
          <a:bodyPr anchorCtr="0" anchor="ctr" bIns="0" lIns="0" spcFirstLastPara="1" rIns="0" wrap="square" tIns="0">
            <a:normAutofit/>
          </a:bodyPr>
          <a:lstStyle>
            <a:lvl1pPr lvl="0" rtl="0" algn="ctr">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Jawbreaker • 2">
  <p:cSld name="CUSTOM_4_1_1_1_2_2">
    <p:bg>
      <p:bgPr>
        <a:solidFill>
          <a:schemeClr val="lt1"/>
        </a:solidFill>
      </p:bgPr>
    </p:bg>
    <p:spTree>
      <p:nvGrpSpPr>
        <p:cNvPr id="473" name="Shape 473"/>
        <p:cNvGrpSpPr/>
        <p:nvPr/>
      </p:nvGrpSpPr>
      <p:grpSpPr>
        <a:xfrm>
          <a:off x="0" y="0"/>
          <a:ext cx="0" cy="0"/>
          <a:chOff x="0" y="0"/>
          <a:chExt cx="0" cy="0"/>
        </a:xfrm>
      </p:grpSpPr>
      <p:pic>
        <p:nvPicPr>
          <p:cNvPr id="474" name="Google Shape;474;p57"/>
          <p:cNvPicPr preferRelativeResize="0"/>
          <p:nvPr/>
        </p:nvPicPr>
        <p:blipFill>
          <a:blip r:embed="rId2">
            <a:alphaModFix/>
          </a:blip>
          <a:stretch>
            <a:fillRect/>
          </a:stretch>
        </p:blipFill>
        <p:spPr>
          <a:xfrm>
            <a:off x="0" y="2241225"/>
            <a:ext cx="9144003" cy="2902274"/>
          </a:xfrm>
          <a:prstGeom prst="rect">
            <a:avLst/>
          </a:prstGeom>
          <a:noFill/>
          <a:ln>
            <a:noFill/>
          </a:ln>
        </p:spPr>
      </p:pic>
      <p:cxnSp>
        <p:nvCxnSpPr>
          <p:cNvPr id="475" name="Google Shape;475;p57"/>
          <p:cNvCxnSpPr/>
          <p:nvPr/>
        </p:nvCxnSpPr>
        <p:spPr>
          <a:xfrm rot="10800000">
            <a:off x="-200" y="2251012"/>
            <a:ext cx="9149400" cy="0"/>
          </a:xfrm>
          <a:prstGeom prst="straightConnector1">
            <a:avLst/>
          </a:prstGeom>
          <a:noFill/>
          <a:ln cap="flat" cmpd="sng" w="19050">
            <a:solidFill>
              <a:schemeClr val="dk1"/>
            </a:solidFill>
            <a:prstDash val="solid"/>
            <a:miter lim="800000"/>
            <a:headEnd len="sm" w="sm" type="none"/>
            <a:tailEnd len="sm" w="sm" type="none"/>
          </a:ln>
        </p:spPr>
      </p:cxnSp>
      <p:sp>
        <p:nvSpPr>
          <p:cNvPr id="476" name="Google Shape;476;p57"/>
          <p:cNvSpPr txBox="1"/>
          <p:nvPr>
            <p:ph type="title"/>
          </p:nvPr>
        </p:nvSpPr>
        <p:spPr>
          <a:xfrm>
            <a:off x="248600" y="621062"/>
            <a:ext cx="8655000" cy="4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477" name="Google Shape;477;p57"/>
          <p:cNvSpPr txBox="1"/>
          <p:nvPr>
            <p:ph idx="2" type="title"/>
          </p:nvPr>
        </p:nvSpPr>
        <p:spPr>
          <a:xfrm>
            <a:off x="248600" y="240300"/>
            <a:ext cx="86550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Jawbreaker • 3">
  <p:cSld name="CUSTOM_4_1_1_1_2_1_2">
    <p:bg>
      <p:bgPr>
        <a:solidFill>
          <a:schemeClr val="lt1"/>
        </a:solidFill>
      </p:bgPr>
    </p:bg>
    <p:spTree>
      <p:nvGrpSpPr>
        <p:cNvPr id="478" name="Shape 478"/>
        <p:cNvGrpSpPr/>
        <p:nvPr/>
      </p:nvGrpSpPr>
      <p:grpSpPr>
        <a:xfrm>
          <a:off x="0" y="0"/>
          <a:ext cx="0" cy="0"/>
          <a:chOff x="0" y="0"/>
          <a:chExt cx="0" cy="0"/>
        </a:xfrm>
      </p:grpSpPr>
      <p:pic>
        <p:nvPicPr>
          <p:cNvPr id="479" name="Google Shape;479;p58"/>
          <p:cNvPicPr preferRelativeResize="0"/>
          <p:nvPr/>
        </p:nvPicPr>
        <p:blipFill>
          <a:blip r:embed="rId2">
            <a:alphaModFix/>
          </a:blip>
          <a:stretch>
            <a:fillRect/>
          </a:stretch>
        </p:blipFill>
        <p:spPr>
          <a:xfrm>
            <a:off x="6102150" y="-1650"/>
            <a:ext cx="3041848" cy="5148900"/>
          </a:xfrm>
          <a:prstGeom prst="rect">
            <a:avLst/>
          </a:prstGeom>
          <a:noFill/>
          <a:ln>
            <a:noFill/>
          </a:ln>
        </p:spPr>
      </p:pic>
      <p:sp>
        <p:nvSpPr>
          <p:cNvPr id="480" name="Google Shape;480;p58"/>
          <p:cNvSpPr txBox="1"/>
          <p:nvPr>
            <p:ph type="title"/>
          </p:nvPr>
        </p:nvSpPr>
        <p:spPr>
          <a:xfrm>
            <a:off x="248600" y="3360900"/>
            <a:ext cx="5606700" cy="1542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481" name="Google Shape;481;p58"/>
          <p:cNvSpPr txBox="1"/>
          <p:nvPr>
            <p:ph idx="2" type="title"/>
          </p:nvPr>
        </p:nvSpPr>
        <p:spPr>
          <a:xfrm>
            <a:off x="248600" y="240300"/>
            <a:ext cx="56067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cxnSp>
        <p:nvCxnSpPr>
          <p:cNvPr id="482" name="Google Shape;482;p58"/>
          <p:cNvCxnSpPr/>
          <p:nvPr/>
        </p:nvCxnSpPr>
        <p:spPr>
          <a:xfrm>
            <a:off x="6102148" y="-2702"/>
            <a:ext cx="0" cy="514890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pos="3688">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Jawbreaker • 4">
  <p:cSld name="CUSTOM_4_1_1_1_2_1_1_1">
    <p:bg>
      <p:bgPr>
        <a:solidFill>
          <a:schemeClr val="lt1"/>
        </a:solidFill>
      </p:bgPr>
    </p:bg>
    <p:spTree>
      <p:nvGrpSpPr>
        <p:cNvPr id="483" name="Shape 483"/>
        <p:cNvGrpSpPr/>
        <p:nvPr/>
      </p:nvGrpSpPr>
      <p:grpSpPr>
        <a:xfrm>
          <a:off x="0" y="0"/>
          <a:ext cx="0" cy="0"/>
          <a:chOff x="0" y="0"/>
          <a:chExt cx="0" cy="0"/>
        </a:xfrm>
      </p:grpSpPr>
      <p:pic>
        <p:nvPicPr>
          <p:cNvPr id="484" name="Google Shape;484;p59"/>
          <p:cNvPicPr preferRelativeResize="0"/>
          <p:nvPr/>
        </p:nvPicPr>
        <p:blipFill>
          <a:blip r:embed="rId2">
            <a:alphaModFix/>
          </a:blip>
          <a:stretch>
            <a:fillRect/>
          </a:stretch>
        </p:blipFill>
        <p:spPr>
          <a:xfrm>
            <a:off x="0" y="2700"/>
            <a:ext cx="1593375" cy="5143501"/>
          </a:xfrm>
          <a:prstGeom prst="rect">
            <a:avLst/>
          </a:prstGeom>
          <a:noFill/>
          <a:ln>
            <a:noFill/>
          </a:ln>
        </p:spPr>
      </p:pic>
      <p:cxnSp>
        <p:nvCxnSpPr>
          <p:cNvPr id="485" name="Google Shape;485;p59"/>
          <p:cNvCxnSpPr/>
          <p:nvPr/>
        </p:nvCxnSpPr>
        <p:spPr>
          <a:xfrm rot="10800000">
            <a:off x="1600300" y="4208100"/>
            <a:ext cx="7547100" cy="0"/>
          </a:xfrm>
          <a:prstGeom prst="straightConnector1">
            <a:avLst/>
          </a:prstGeom>
          <a:noFill/>
          <a:ln cap="flat" cmpd="sng" w="19050">
            <a:solidFill>
              <a:schemeClr val="dk1"/>
            </a:solidFill>
            <a:prstDash val="solid"/>
            <a:miter lim="800000"/>
            <a:headEnd len="sm" w="sm" type="none"/>
            <a:tailEnd len="sm" w="sm" type="none"/>
          </a:ln>
        </p:spPr>
      </p:cxnSp>
      <p:sp>
        <p:nvSpPr>
          <p:cNvPr id="486" name="Google Shape;486;p59"/>
          <p:cNvSpPr txBox="1"/>
          <p:nvPr>
            <p:ph type="title"/>
          </p:nvPr>
        </p:nvSpPr>
        <p:spPr>
          <a:xfrm>
            <a:off x="1854600" y="3457138"/>
            <a:ext cx="7049100" cy="4926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487" name="Google Shape;487;p59"/>
          <p:cNvSpPr txBox="1"/>
          <p:nvPr>
            <p:ph idx="2" type="title"/>
          </p:nvPr>
        </p:nvSpPr>
        <p:spPr>
          <a:xfrm>
            <a:off x="1854600" y="3076385"/>
            <a:ext cx="70491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cxnSp>
        <p:nvCxnSpPr>
          <p:cNvPr id="488" name="Google Shape;488;p59"/>
          <p:cNvCxnSpPr/>
          <p:nvPr/>
        </p:nvCxnSpPr>
        <p:spPr>
          <a:xfrm>
            <a:off x="1598375" y="-2702"/>
            <a:ext cx="0" cy="514890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4  Icons • Blue ">
  <p:cSld name="CUSTOM_4_1_1_2">
    <p:bg>
      <p:bgPr>
        <a:solidFill>
          <a:schemeClr val="dk1"/>
        </a:solidFill>
      </p:bgPr>
    </p:bg>
    <p:spTree>
      <p:nvGrpSpPr>
        <p:cNvPr id="489" name="Shape 489"/>
        <p:cNvGrpSpPr/>
        <p:nvPr/>
      </p:nvGrpSpPr>
      <p:grpSpPr>
        <a:xfrm>
          <a:off x="0" y="0"/>
          <a:ext cx="0" cy="0"/>
          <a:chOff x="0" y="0"/>
          <a:chExt cx="0" cy="0"/>
        </a:xfrm>
      </p:grpSpPr>
      <p:sp>
        <p:nvSpPr>
          <p:cNvPr id="490" name="Google Shape;490;p60"/>
          <p:cNvSpPr/>
          <p:nvPr/>
        </p:nvSpPr>
        <p:spPr>
          <a:xfrm>
            <a:off x="-8300" y="-14300"/>
            <a:ext cx="9162600" cy="2923200"/>
          </a:xfrm>
          <a:prstGeom prst="rect">
            <a:avLst/>
          </a:prstGeom>
          <a:gradFill>
            <a:gsLst>
              <a:gs pos="0">
                <a:schemeClr val="accent2"/>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1" name="Google Shape;491;p60"/>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cxnSp>
        <p:nvCxnSpPr>
          <p:cNvPr id="492" name="Google Shape;492;p60"/>
          <p:cNvCxnSpPr/>
          <p:nvPr/>
        </p:nvCxnSpPr>
        <p:spPr>
          <a:xfrm rot="10800000">
            <a:off x="3548948" y="2908775"/>
            <a:ext cx="0" cy="2249100"/>
          </a:xfrm>
          <a:prstGeom prst="straightConnector1">
            <a:avLst/>
          </a:prstGeom>
          <a:noFill/>
          <a:ln cap="flat" cmpd="sng" w="19050">
            <a:solidFill>
              <a:schemeClr val="lt1"/>
            </a:solidFill>
            <a:prstDash val="solid"/>
            <a:miter lim="800000"/>
            <a:headEnd len="sm" w="sm" type="none"/>
            <a:tailEnd len="sm" w="sm" type="none"/>
          </a:ln>
        </p:spPr>
      </p:cxnSp>
      <p:cxnSp>
        <p:nvCxnSpPr>
          <p:cNvPr id="493" name="Google Shape;493;p60"/>
          <p:cNvCxnSpPr/>
          <p:nvPr/>
        </p:nvCxnSpPr>
        <p:spPr>
          <a:xfrm rot="10800000">
            <a:off x="4941548" y="2908625"/>
            <a:ext cx="0" cy="2243100"/>
          </a:xfrm>
          <a:prstGeom prst="straightConnector1">
            <a:avLst/>
          </a:prstGeom>
          <a:noFill/>
          <a:ln cap="flat" cmpd="sng" w="19050">
            <a:solidFill>
              <a:schemeClr val="lt1"/>
            </a:solidFill>
            <a:prstDash val="solid"/>
            <a:miter lim="800000"/>
            <a:headEnd len="sm" w="sm" type="none"/>
            <a:tailEnd len="sm" w="sm" type="none"/>
          </a:ln>
        </p:spPr>
      </p:cxnSp>
      <p:cxnSp>
        <p:nvCxnSpPr>
          <p:cNvPr id="494" name="Google Shape;494;p60"/>
          <p:cNvCxnSpPr/>
          <p:nvPr/>
        </p:nvCxnSpPr>
        <p:spPr>
          <a:xfrm rot="10800000">
            <a:off x="6357773" y="2908950"/>
            <a:ext cx="0" cy="2255100"/>
          </a:xfrm>
          <a:prstGeom prst="straightConnector1">
            <a:avLst/>
          </a:prstGeom>
          <a:noFill/>
          <a:ln cap="flat" cmpd="sng" w="19050">
            <a:solidFill>
              <a:schemeClr val="lt1"/>
            </a:solidFill>
            <a:prstDash val="solid"/>
            <a:miter lim="800000"/>
            <a:headEnd len="sm" w="sm" type="none"/>
            <a:tailEnd len="sm" w="sm" type="none"/>
          </a:ln>
        </p:spPr>
      </p:cxnSp>
      <p:cxnSp>
        <p:nvCxnSpPr>
          <p:cNvPr id="495" name="Google Shape;495;p60"/>
          <p:cNvCxnSpPr/>
          <p:nvPr/>
        </p:nvCxnSpPr>
        <p:spPr>
          <a:xfrm rot="10800000">
            <a:off x="7762673" y="2902625"/>
            <a:ext cx="0" cy="2249100"/>
          </a:xfrm>
          <a:prstGeom prst="straightConnector1">
            <a:avLst/>
          </a:prstGeom>
          <a:noFill/>
          <a:ln cap="flat" cmpd="sng" w="19050">
            <a:solidFill>
              <a:schemeClr val="lt1"/>
            </a:solidFill>
            <a:prstDash val="solid"/>
            <a:miter lim="800000"/>
            <a:headEnd len="sm" w="sm" type="none"/>
            <a:tailEnd len="sm" w="sm" type="none"/>
          </a:ln>
        </p:spPr>
      </p:cxnSp>
      <p:sp>
        <p:nvSpPr>
          <p:cNvPr id="496" name="Google Shape;496;p60"/>
          <p:cNvSpPr/>
          <p:nvPr>
            <p:ph idx="2" type="pic"/>
          </p:nvPr>
        </p:nvSpPr>
        <p:spPr>
          <a:xfrm>
            <a:off x="3695950" y="2475475"/>
            <a:ext cx="1098600" cy="1098600"/>
          </a:xfrm>
          <a:prstGeom prst="rect">
            <a:avLst/>
          </a:prstGeom>
          <a:noFill/>
          <a:ln>
            <a:noFill/>
          </a:ln>
        </p:spPr>
      </p:sp>
      <p:sp>
        <p:nvSpPr>
          <p:cNvPr id="497" name="Google Shape;497;p60"/>
          <p:cNvSpPr/>
          <p:nvPr>
            <p:ph idx="3" type="pic"/>
          </p:nvPr>
        </p:nvSpPr>
        <p:spPr>
          <a:xfrm>
            <a:off x="5100363" y="2475475"/>
            <a:ext cx="1098600" cy="1098600"/>
          </a:xfrm>
          <a:prstGeom prst="rect">
            <a:avLst/>
          </a:prstGeom>
          <a:noFill/>
          <a:ln>
            <a:noFill/>
          </a:ln>
        </p:spPr>
      </p:sp>
      <p:sp>
        <p:nvSpPr>
          <p:cNvPr id="498" name="Google Shape;498;p60"/>
          <p:cNvSpPr/>
          <p:nvPr>
            <p:ph idx="4" type="pic"/>
          </p:nvPr>
        </p:nvSpPr>
        <p:spPr>
          <a:xfrm>
            <a:off x="6516335" y="2475475"/>
            <a:ext cx="1098600" cy="1098600"/>
          </a:xfrm>
          <a:prstGeom prst="rect">
            <a:avLst/>
          </a:prstGeom>
          <a:noFill/>
          <a:ln>
            <a:noFill/>
          </a:ln>
        </p:spPr>
      </p:sp>
      <p:sp>
        <p:nvSpPr>
          <p:cNvPr id="499" name="Google Shape;499;p60"/>
          <p:cNvSpPr/>
          <p:nvPr>
            <p:ph idx="5" type="pic"/>
          </p:nvPr>
        </p:nvSpPr>
        <p:spPr>
          <a:xfrm>
            <a:off x="7903550" y="2475475"/>
            <a:ext cx="1098600" cy="1098600"/>
          </a:xfrm>
          <a:prstGeom prst="rect">
            <a:avLst/>
          </a:prstGeom>
          <a:noFill/>
          <a:ln>
            <a:noFill/>
          </a:ln>
        </p:spPr>
      </p:sp>
      <p:sp>
        <p:nvSpPr>
          <p:cNvPr id="500" name="Google Shape;500;p60"/>
          <p:cNvSpPr txBox="1"/>
          <p:nvPr>
            <p:ph type="title"/>
          </p:nvPr>
        </p:nvSpPr>
        <p:spPr>
          <a:xfrm>
            <a:off x="477100" y="3159375"/>
            <a:ext cx="28242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lnSpc>
                <a:spcPct val="90000"/>
              </a:lnSpc>
              <a:spcBef>
                <a:spcPts val="0"/>
              </a:spcBef>
              <a:spcAft>
                <a:spcPts val="0"/>
              </a:spcAft>
              <a:buSzPts val="2800"/>
              <a:buNone/>
              <a:defRPr/>
            </a:lvl2pPr>
            <a:lvl3pPr lvl="2" rtl="0">
              <a:lnSpc>
                <a:spcPct val="90000"/>
              </a:lnSpc>
              <a:spcBef>
                <a:spcPts val="0"/>
              </a:spcBef>
              <a:spcAft>
                <a:spcPts val="0"/>
              </a:spcAft>
              <a:buSzPts val="2800"/>
              <a:buNone/>
              <a:defRPr/>
            </a:lvl3pPr>
            <a:lvl4pPr lvl="3" rtl="0">
              <a:lnSpc>
                <a:spcPct val="90000"/>
              </a:lnSpc>
              <a:spcBef>
                <a:spcPts val="0"/>
              </a:spcBef>
              <a:spcAft>
                <a:spcPts val="0"/>
              </a:spcAft>
              <a:buSzPts val="2800"/>
              <a:buNone/>
              <a:defRPr/>
            </a:lvl4pPr>
            <a:lvl5pPr lvl="4" rtl="0">
              <a:lnSpc>
                <a:spcPct val="90000"/>
              </a:lnSpc>
              <a:spcBef>
                <a:spcPts val="0"/>
              </a:spcBef>
              <a:spcAft>
                <a:spcPts val="0"/>
              </a:spcAft>
              <a:buSzPts val="2800"/>
              <a:buNone/>
              <a:defRPr/>
            </a:lvl5pPr>
            <a:lvl6pPr lvl="5" rtl="0">
              <a:lnSpc>
                <a:spcPct val="90000"/>
              </a:lnSpc>
              <a:spcBef>
                <a:spcPts val="0"/>
              </a:spcBef>
              <a:spcAft>
                <a:spcPts val="0"/>
              </a:spcAft>
              <a:buSzPts val="2800"/>
              <a:buNone/>
              <a:defRPr/>
            </a:lvl6pPr>
            <a:lvl7pPr lvl="6" rtl="0">
              <a:lnSpc>
                <a:spcPct val="90000"/>
              </a:lnSpc>
              <a:spcBef>
                <a:spcPts val="0"/>
              </a:spcBef>
              <a:spcAft>
                <a:spcPts val="0"/>
              </a:spcAft>
              <a:buSzPts val="2800"/>
              <a:buNone/>
              <a:defRPr/>
            </a:lvl7pPr>
            <a:lvl8pPr lvl="7" rtl="0">
              <a:lnSpc>
                <a:spcPct val="90000"/>
              </a:lnSpc>
              <a:spcBef>
                <a:spcPts val="0"/>
              </a:spcBef>
              <a:spcAft>
                <a:spcPts val="0"/>
              </a:spcAft>
              <a:buSzPts val="2800"/>
              <a:buNone/>
              <a:defRPr/>
            </a:lvl8pPr>
            <a:lvl9pPr lvl="8" rtl="0">
              <a:lnSpc>
                <a:spcPct val="90000"/>
              </a:lnSpc>
              <a:spcBef>
                <a:spcPts val="0"/>
              </a:spcBef>
              <a:spcAft>
                <a:spcPts val="0"/>
              </a:spcAft>
              <a:buSzPts val="2800"/>
              <a:buNone/>
              <a:defRPr/>
            </a:lvl9pPr>
          </a:lstStyle>
          <a:p/>
        </p:txBody>
      </p:sp>
      <p:sp>
        <p:nvSpPr>
          <p:cNvPr id="501" name="Google Shape;501;p60"/>
          <p:cNvSpPr txBox="1"/>
          <p:nvPr>
            <p:ph idx="1" type="subTitle"/>
          </p:nvPr>
        </p:nvSpPr>
        <p:spPr>
          <a:xfrm>
            <a:off x="3703600"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2" name="Google Shape;502;p60"/>
          <p:cNvSpPr txBox="1"/>
          <p:nvPr>
            <p:ph idx="6" type="body"/>
          </p:nvPr>
        </p:nvSpPr>
        <p:spPr>
          <a:xfrm>
            <a:off x="3710200"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503" name="Google Shape;503;p60"/>
          <p:cNvSpPr txBox="1"/>
          <p:nvPr>
            <p:ph idx="7" type="subTitle"/>
          </p:nvPr>
        </p:nvSpPr>
        <p:spPr>
          <a:xfrm>
            <a:off x="509706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4" name="Google Shape;504;p60"/>
          <p:cNvSpPr txBox="1"/>
          <p:nvPr>
            <p:ph idx="8" type="body"/>
          </p:nvPr>
        </p:nvSpPr>
        <p:spPr>
          <a:xfrm>
            <a:off x="510366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505" name="Google Shape;505;p60"/>
          <p:cNvSpPr txBox="1"/>
          <p:nvPr>
            <p:ph idx="9" type="subTitle"/>
          </p:nvPr>
        </p:nvSpPr>
        <p:spPr>
          <a:xfrm>
            <a:off x="651302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6" name="Google Shape;506;p60"/>
          <p:cNvSpPr txBox="1"/>
          <p:nvPr>
            <p:ph idx="13" type="body"/>
          </p:nvPr>
        </p:nvSpPr>
        <p:spPr>
          <a:xfrm>
            <a:off x="651962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507" name="Google Shape;507;p60"/>
          <p:cNvSpPr txBox="1"/>
          <p:nvPr>
            <p:ph idx="14" type="subTitle"/>
          </p:nvPr>
        </p:nvSpPr>
        <p:spPr>
          <a:xfrm>
            <a:off x="790712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8" name="Google Shape;508;p60"/>
          <p:cNvSpPr txBox="1"/>
          <p:nvPr>
            <p:ph idx="15" type="body"/>
          </p:nvPr>
        </p:nvSpPr>
        <p:spPr>
          <a:xfrm>
            <a:off x="791372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Tree>
  </p:cSld>
  <p:clrMapOvr>
    <a:masterClrMapping/>
  </p:clrMapOvr>
  <p:extLst>
    <p:ext uri="{DCECCB84-F9BA-43D5-87BE-67443E8EF086}">
      <p15:sldGuideLst>
        <p15:guide id="1" pos="2328">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Image • White • Green">
  <p:cSld name="CUSTOM_6_1_1">
    <p:bg>
      <p:bgPr>
        <a:solidFill>
          <a:schemeClr val="lt1"/>
        </a:solidFill>
      </p:bgPr>
    </p:bg>
    <p:spTree>
      <p:nvGrpSpPr>
        <p:cNvPr id="43" name="Shape 43"/>
        <p:cNvGrpSpPr/>
        <p:nvPr/>
      </p:nvGrpSpPr>
      <p:grpSpPr>
        <a:xfrm>
          <a:off x="0" y="0"/>
          <a:ext cx="0" cy="0"/>
          <a:chOff x="0" y="0"/>
          <a:chExt cx="0" cy="0"/>
        </a:xfrm>
      </p:grpSpPr>
      <p:sp>
        <p:nvSpPr>
          <p:cNvPr id="44" name="Google Shape;44;p7"/>
          <p:cNvSpPr/>
          <p:nvPr/>
        </p:nvSpPr>
        <p:spPr>
          <a:xfrm rot="5400000">
            <a:off x="1702450" y="2272800"/>
            <a:ext cx="5141700" cy="596100"/>
          </a:xfrm>
          <a:prstGeom prst="rect">
            <a:avLst/>
          </a:prstGeom>
          <a:gradFill>
            <a:gsLst>
              <a:gs pos="0">
                <a:schemeClr val="accent3"/>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p:nvPr>
            <p:ph idx="2" type="pic"/>
          </p:nvPr>
        </p:nvSpPr>
        <p:spPr>
          <a:xfrm>
            <a:off x="4578075" y="-450"/>
            <a:ext cx="4566000" cy="5146800"/>
          </a:xfrm>
          <a:prstGeom prst="rect">
            <a:avLst/>
          </a:prstGeom>
          <a:noFill/>
          <a:ln>
            <a:noFill/>
          </a:ln>
        </p:spPr>
      </p:sp>
      <p:pic>
        <p:nvPicPr>
          <p:cNvPr id="46" name="Google Shape;46;p7"/>
          <p:cNvPicPr preferRelativeResize="0"/>
          <p:nvPr/>
        </p:nvPicPr>
        <p:blipFill rotWithShape="1">
          <a:blip r:embed="rId2">
            <a:alphaModFix/>
          </a:blip>
          <a:srcRect b="80" l="0" r="0" t="80"/>
          <a:stretch/>
        </p:blipFill>
        <p:spPr>
          <a:xfrm>
            <a:off x="240300" y="4461800"/>
            <a:ext cx="915581" cy="441400"/>
          </a:xfrm>
          <a:prstGeom prst="rect">
            <a:avLst/>
          </a:prstGeom>
          <a:noFill/>
          <a:ln>
            <a:noFill/>
          </a:ln>
        </p:spPr>
      </p:pic>
      <p:cxnSp>
        <p:nvCxnSpPr>
          <p:cNvPr id="47" name="Google Shape;47;p7"/>
          <p:cNvCxnSpPr/>
          <p:nvPr/>
        </p:nvCxnSpPr>
        <p:spPr>
          <a:xfrm>
            <a:off x="4572000" y="-1650"/>
            <a:ext cx="0" cy="5146800"/>
          </a:xfrm>
          <a:prstGeom prst="straightConnector1">
            <a:avLst/>
          </a:prstGeom>
          <a:noFill/>
          <a:ln cap="flat" cmpd="sng" w="19050">
            <a:solidFill>
              <a:schemeClr val="dk1"/>
            </a:solidFill>
            <a:prstDash val="solid"/>
            <a:miter lim="800000"/>
            <a:headEnd len="sm" w="sm" type="none"/>
            <a:tailEnd len="sm" w="sm" type="none"/>
          </a:ln>
        </p:spPr>
      </p:cxnSp>
      <p:sp>
        <p:nvSpPr>
          <p:cNvPr id="48" name="Google Shape;48;p7"/>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9" name="Google Shape;49;p7"/>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Text • Blue">
  <p:cSld name="CUSTOM_4_1_1_2_1">
    <p:bg>
      <p:bgPr>
        <a:solidFill>
          <a:schemeClr val="dk1"/>
        </a:solidFill>
      </p:bgPr>
    </p:bg>
    <p:spTree>
      <p:nvGrpSpPr>
        <p:cNvPr id="509" name="Shape 509"/>
        <p:cNvGrpSpPr/>
        <p:nvPr/>
      </p:nvGrpSpPr>
      <p:grpSpPr>
        <a:xfrm>
          <a:off x="0" y="0"/>
          <a:ext cx="0" cy="0"/>
          <a:chOff x="0" y="0"/>
          <a:chExt cx="0" cy="0"/>
        </a:xfrm>
      </p:grpSpPr>
      <p:sp>
        <p:nvSpPr>
          <p:cNvPr id="510" name="Google Shape;510;p61"/>
          <p:cNvSpPr/>
          <p:nvPr/>
        </p:nvSpPr>
        <p:spPr>
          <a:xfrm>
            <a:off x="-8300" y="-14300"/>
            <a:ext cx="9162600" cy="2923200"/>
          </a:xfrm>
          <a:prstGeom prst="rect">
            <a:avLst/>
          </a:prstGeom>
          <a:gradFill>
            <a:gsLst>
              <a:gs pos="0">
                <a:schemeClr val="accent2"/>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1" name="Google Shape;511;p61"/>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512" name="Google Shape;512;p61"/>
          <p:cNvSpPr txBox="1"/>
          <p:nvPr>
            <p:ph type="title"/>
          </p:nvPr>
        </p:nvSpPr>
        <p:spPr>
          <a:xfrm>
            <a:off x="477100" y="3159375"/>
            <a:ext cx="38550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3" name="Google Shape;513;p61"/>
          <p:cNvSpPr txBox="1"/>
          <p:nvPr>
            <p:ph idx="1" type="subTitle"/>
          </p:nvPr>
        </p:nvSpPr>
        <p:spPr>
          <a:xfrm>
            <a:off x="4812000" y="3159375"/>
            <a:ext cx="40917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Icon • Blue ">
  <p:cSld name="CUSTOM_4_1_1_2_1_1">
    <p:bg>
      <p:bgPr>
        <a:solidFill>
          <a:schemeClr val="dk1"/>
        </a:solidFill>
      </p:bgPr>
    </p:bg>
    <p:spTree>
      <p:nvGrpSpPr>
        <p:cNvPr id="514" name="Shape 514"/>
        <p:cNvGrpSpPr/>
        <p:nvPr/>
      </p:nvGrpSpPr>
      <p:grpSpPr>
        <a:xfrm>
          <a:off x="0" y="0"/>
          <a:ext cx="0" cy="0"/>
          <a:chOff x="0" y="0"/>
          <a:chExt cx="0" cy="0"/>
        </a:xfrm>
      </p:grpSpPr>
      <p:sp>
        <p:nvSpPr>
          <p:cNvPr id="515" name="Google Shape;515;p62"/>
          <p:cNvSpPr/>
          <p:nvPr/>
        </p:nvSpPr>
        <p:spPr>
          <a:xfrm>
            <a:off x="-8300" y="-14300"/>
            <a:ext cx="9162600" cy="2923200"/>
          </a:xfrm>
          <a:prstGeom prst="rect">
            <a:avLst/>
          </a:prstGeom>
          <a:gradFill>
            <a:gsLst>
              <a:gs pos="0">
                <a:schemeClr val="accent2"/>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6" name="Google Shape;516;p62"/>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517" name="Google Shape;517;p62"/>
          <p:cNvSpPr txBox="1"/>
          <p:nvPr>
            <p:ph type="title"/>
          </p:nvPr>
        </p:nvSpPr>
        <p:spPr>
          <a:xfrm>
            <a:off x="1503275" y="3159375"/>
            <a:ext cx="28290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8" name="Google Shape;518;p62"/>
          <p:cNvSpPr txBox="1"/>
          <p:nvPr>
            <p:ph idx="1" type="subTitle"/>
          </p:nvPr>
        </p:nvSpPr>
        <p:spPr>
          <a:xfrm>
            <a:off x="4812000" y="3159375"/>
            <a:ext cx="40917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9" name="Google Shape;519;p62"/>
          <p:cNvSpPr/>
          <p:nvPr>
            <p:ph idx="2" type="pic"/>
          </p:nvPr>
        </p:nvSpPr>
        <p:spPr>
          <a:xfrm>
            <a:off x="485075" y="3640875"/>
            <a:ext cx="774900" cy="7806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Desktop • Blue">
  <p:cSld name="CUSTOM_14_2">
    <p:spTree>
      <p:nvGrpSpPr>
        <p:cNvPr id="520" name="Shape 520"/>
        <p:cNvGrpSpPr/>
        <p:nvPr/>
      </p:nvGrpSpPr>
      <p:grpSpPr>
        <a:xfrm>
          <a:off x="0" y="0"/>
          <a:ext cx="0" cy="0"/>
          <a:chOff x="0" y="0"/>
          <a:chExt cx="0" cy="0"/>
        </a:xfrm>
      </p:grpSpPr>
      <p:sp>
        <p:nvSpPr>
          <p:cNvPr id="521" name="Google Shape;521;p63"/>
          <p:cNvSpPr/>
          <p:nvPr/>
        </p:nvSpPr>
        <p:spPr>
          <a:xfrm rot="-5400000">
            <a:off x="1918675" y="1122325"/>
            <a:ext cx="5148000" cy="28953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2" name="Google Shape;522;p63"/>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523" name="Google Shape;523;p63"/>
          <p:cNvSpPr/>
          <p:nvPr/>
        </p:nvSpPr>
        <p:spPr>
          <a:xfrm>
            <a:off x="3547100" y="509100"/>
            <a:ext cx="6943500" cy="4125300"/>
          </a:xfrm>
          <a:prstGeom prst="roundRect">
            <a:avLst>
              <a:gd fmla="val 466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3"/>
          <p:cNvSpPr txBox="1"/>
          <p:nvPr>
            <p:ph type="title"/>
          </p:nvPr>
        </p:nvSpPr>
        <p:spPr>
          <a:xfrm>
            <a:off x="240300" y="1511998"/>
            <a:ext cx="2575200" cy="1443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5" name="Google Shape;525;p63"/>
          <p:cNvSpPr txBox="1"/>
          <p:nvPr>
            <p:ph idx="1" type="subTitle"/>
          </p:nvPr>
        </p:nvSpPr>
        <p:spPr>
          <a:xfrm>
            <a:off x="237750" y="3175776"/>
            <a:ext cx="2578500" cy="4674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Phone • Blue">
  <p:cSld name="CUSTOM_14_1_1">
    <p:spTree>
      <p:nvGrpSpPr>
        <p:cNvPr id="526" name="Shape 526"/>
        <p:cNvGrpSpPr/>
        <p:nvPr/>
      </p:nvGrpSpPr>
      <p:grpSpPr>
        <a:xfrm>
          <a:off x="0" y="0"/>
          <a:ext cx="0" cy="0"/>
          <a:chOff x="0" y="0"/>
          <a:chExt cx="0" cy="0"/>
        </a:xfrm>
      </p:grpSpPr>
      <p:sp>
        <p:nvSpPr>
          <p:cNvPr id="527" name="Google Shape;527;p64"/>
          <p:cNvSpPr/>
          <p:nvPr/>
        </p:nvSpPr>
        <p:spPr>
          <a:xfrm rot="-5400000">
            <a:off x="1918675" y="1122325"/>
            <a:ext cx="5148000" cy="28953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8" name="Google Shape;528;p64"/>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529" name="Google Shape;529;p64"/>
          <p:cNvSpPr txBox="1"/>
          <p:nvPr>
            <p:ph type="title"/>
          </p:nvPr>
        </p:nvSpPr>
        <p:spPr>
          <a:xfrm>
            <a:off x="240300" y="1511998"/>
            <a:ext cx="2575200" cy="1443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0" name="Google Shape;530;p64"/>
          <p:cNvSpPr txBox="1"/>
          <p:nvPr>
            <p:ph idx="1" type="subTitle"/>
          </p:nvPr>
        </p:nvSpPr>
        <p:spPr>
          <a:xfrm>
            <a:off x="237750" y="3175776"/>
            <a:ext cx="2578500" cy="4674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1" name="Google Shape;531;p64"/>
          <p:cNvSpPr/>
          <p:nvPr/>
        </p:nvSpPr>
        <p:spPr>
          <a:xfrm>
            <a:off x="48217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Tiramisu • 1">
  <p:cSld name="CUSTOM_4_1_1_1">
    <p:bg>
      <p:bgPr>
        <a:solidFill>
          <a:schemeClr val="dk1"/>
        </a:solidFill>
      </p:bgPr>
    </p:bg>
    <p:spTree>
      <p:nvGrpSpPr>
        <p:cNvPr id="532" name="Shape 532"/>
        <p:cNvGrpSpPr/>
        <p:nvPr/>
      </p:nvGrpSpPr>
      <p:grpSpPr>
        <a:xfrm>
          <a:off x="0" y="0"/>
          <a:ext cx="0" cy="0"/>
          <a:chOff x="0" y="0"/>
          <a:chExt cx="0" cy="0"/>
        </a:xfrm>
      </p:grpSpPr>
      <p:pic>
        <p:nvPicPr>
          <p:cNvPr id="533" name="Google Shape;533;p65"/>
          <p:cNvPicPr preferRelativeResize="0"/>
          <p:nvPr/>
        </p:nvPicPr>
        <p:blipFill>
          <a:blip r:embed="rId2">
            <a:alphaModFix/>
          </a:blip>
          <a:stretch>
            <a:fillRect/>
          </a:stretch>
        </p:blipFill>
        <p:spPr>
          <a:xfrm>
            <a:off x="0" y="0"/>
            <a:ext cx="9144003" cy="5143501"/>
          </a:xfrm>
          <a:prstGeom prst="rect">
            <a:avLst/>
          </a:prstGeom>
          <a:noFill/>
          <a:ln>
            <a:noFill/>
          </a:ln>
        </p:spPr>
      </p:pic>
      <p:sp>
        <p:nvSpPr>
          <p:cNvPr id="534" name="Google Shape;534;p65"/>
          <p:cNvSpPr txBox="1"/>
          <p:nvPr>
            <p:ph type="title"/>
          </p:nvPr>
        </p:nvSpPr>
        <p:spPr>
          <a:xfrm>
            <a:off x="248600" y="2468975"/>
            <a:ext cx="8655000" cy="706500"/>
          </a:xfrm>
          <a:prstGeom prst="rect">
            <a:avLst/>
          </a:prstGeom>
        </p:spPr>
        <p:txBody>
          <a:bodyPr anchorCtr="0" anchor="ctr" bIns="0" lIns="0" spcFirstLastPara="1" rIns="0" wrap="square" tIns="0">
            <a:noAutofit/>
          </a:bodyPr>
          <a:lstStyle>
            <a:lvl1pPr lvl="0" rtl="0" algn="ctr">
              <a:lnSpc>
                <a:spcPct val="90000"/>
              </a:lnSpc>
              <a:spcBef>
                <a:spcPts val="0"/>
              </a:spcBef>
              <a:spcAft>
                <a:spcPts val="0"/>
              </a:spcAft>
              <a:buClr>
                <a:schemeClr val="dk1"/>
              </a:buClr>
              <a:buSzPts val="3600"/>
              <a:buNone/>
              <a:defRPr b="1" sz="3600">
                <a:solidFill>
                  <a:schemeClr val="dk1"/>
                </a:solidFill>
              </a:defRPr>
            </a:lvl1pPr>
            <a:lvl2pPr lvl="1"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535" name="Google Shape;535;p65"/>
          <p:cNvSpPr txBox="1"/>
          <p:nvPr>
            <p:ph idx="2" type="title"/>
          </p:nvPr>
        </p:nvSpPr>
        <p:spPr>
          <a:xfrm>
            <a:off x="248600" y="2086300"/>
            <a:ext cx="8655000" cy="329400"/>
          </a:xfrm>
          <a:prstGeom prst="rect">
            <a:avLst/>
          </a:prstGeom>
        </p:spPr>
        <p:txBody>
          <a:bodyPr anchorCtr="0" anchor="ctr" bIns="0" lIns="0" spcFirstLastPara="1" rIns="0" wrap="square" tIns="0">
            <a:normAutofit/>
          </a:bodyPr>
          <a:lstStyle>
            <a:lvl1pPr lvl="0" rtl="0" algn="ctr">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Tiramisu • 2">
  <p:cSld name="CUSTOM_4_1_1_1_2_3">
    <p:bg>
      <p:bgPr>
        <a:solidFill>
          <a:schemeClr val="lt1"/>
        </a:solidFill>
      </p:bgPr>
    </p:bg>
    <p:spTree>
      <p:nvGrpSpPr>
        <p:cNvPr id="536" name="Shape 536"/>
        <p:cNvGrpSpPr/>
        <p:nvPr/>
      </p:nvGrpSpPr>
      <p:grpSpPr>
        <a:xfrm>
          <a:off x="0" y="0"/>
          <a:ext cx="0" cy="0"/>
          <a:chOff x="0" y="0"/>
          <a:chExt cx="0" cy="0"/>
        </a:xfrm>
      </p:grpSpPr>
      <p:pic>
        <p:nvPicPr>
          <p:cNvPr id="537" name="Google Shape;537;p66"/>
          <p:cNvPicPr preferRelativeResize="0"/>
          <p:nvPr/>
        </p:nvPicPr>
        <p:blipFill>
          <a:blip r:embed="rId2">
            <a:alphaModFix/>
          </a:blip>
          <a:stretch>
            <a:fillRect/>
          </a:stretch>
        </p:blipFill>
        <p:spPr>
          <a:xfrm>
            <a:off x="0" y="2248049"/>
            <a:ext cx="9144003" cy="2902274"/>
          </a:xfrm>
          <a:prstGeom prst="rect">
            <a:avLst/>
          </a:prstGeom>
          <a:noFill/>
          <a:ln>
            <a:noFill/>
          </a:ln>
        </p:spPr>
      </p:pic>
      <p:cxnSp>
        <p:nvCxnSpPr>
          <p:cNvPr id="538" name="Google Shape;538;p66"/>
          <p:cNvCxnSpPr/>
          <p:nvPr/>
        </p:nvCxnSpPr>
        <p:spPr>
          <a:xfrm rot="10800000">
            <a:off x="-200" y="2251012"/>
            <a:ext cx="9149400" cy="0"/>
          </a:xfrm>
          <a:prstGeom prst="straightConnector1">
            <a:avLst/>
          </a:prstGeom>
          <a:noFill/>
          <a:ln cap="flat" cmpd="sng" w="19050">
            <a:solidFill>
              <a:schemeClr val="dk1"/>
            </a:solidFill>
            <a:prstDash val="solid"/>
            <a:miter lim="800000"/>
            <a:headEnd len="sm" w="sm" type="none"/>
            <a:tailEnd len="sm" w="sm" type="none"/>
          </a:ln>
        </p:spPr>
      </p:cxnSp>
      <p:sp>
        <p:nvSpPr>
          <p:cNvPr id="539" name="Google Shape;539;p66"/>
          <p:cNvSpPr txBox="1"/>
          <p:nvPr>
            <p:ph type="title"/>
          </p:nvPr>
        </p:nvSpPr>
        <p:spPr>
          <a:xfrm>
            <a:off x="248600" y="621062"/>
            <a:ext cx="8655000" cy="4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540" name="Google Shape;540;p66"/>
          <p:cNvSpPr txBox="1"/>
          <p:nvPr>
            <p:ph idx="2" type="title"/>
          </p:nvPr>
        </p:nvSpPr>
        <p:spPr>
          <a:xfrm>
            <a:off x="248600" y="240300"/>
            <a:ext cx="86550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Tiramisu • 3">
  <p:cSld name="CUSTOM_4_1_1_1_2_1_3">
    <p:bg>
      <p:bgPr>
        <a:solidFill>
          <a:schemeClr val="lt1"/>
        </a:solidFill>
      </p:bgPr>
    </p:bg>
    <p:spTree>
      <p:nvGrpSpPr>
        <p:cNvPr id="541" name="Shape 541"/>
        <p:cNvGrpSpPr/>
        <p:nvPr/>
      </p:nvGrpSpPr>
      <p:grpSpPr>
        <a:xfrm>
          <a:off x="0" y="0"/>
          <a:ext cx="0" cy="0"/>
          <a:chOff x="0" y="0"/>
          <a:chExt cx="0" cy="0"/>
        </a:xfrm>
      </p:grpSpPr>
      <p:pic>
        <p:nvPicPr>
          <p:cNvPr id="542" name="Google Shape;542;p67"/>
          <p:cNvPicPr preferRelativeResize="0"/>
          <p:nvPr/>
        </p:nvPicPr>
        <p:blipFill>
          <a:blip r:embed="rId2">
            <a:alphaModFix/>
          </a:blip>
          <a:stretch>
            <a:fillRect/>
          </a:stretch>
        </p:blipFill>
        <p:spPr>
          <a:xfrm>
            <a:off x="6102151" y="-3750"/>
            <a:ext cx="3041848" cy="5151001"/>
          </a:xfrm>
          <a:prstGeom prst="rect">
            <a:avLst/>
          </a:prstGeom>
          <a:noFill/>
          <a:ln>
            <a:noFill/>
          </a:ln>
        </p:spPr>
      </p:pic>
      <p:sp>
        <p:nvSpPr>
          <p:cNvPr id="543" name="Google Shape;543;p67"/>
          <p:cNvSpPr txBox="1"/>
          <p:nvPr>
            <p:ph type="title"/>
          </p:nvPr>
        </p:nvSpPr>
        <p:spPr>
          <a:xfrm>
            <a:off x="248600" y="3360900"/>
            <a:ext cx="5606700" cy="1542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544" name="Google Shape;544;p67"/>
          <p:cNvSpPr txBox="1"/>
          <p:nvPr>
            <p:ph idx="2" type="title"/>
          </p:nvPr>
        </p:nvSpPr>
        <p:spPr>
          <a:xfrm>
            <a:off x="248600" y="240300"/>
            <a:ext cx="86550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cxnSp>
        <p:nvCxnSpPr>
          <p:cNvPr id="545" name="Google Shape;545;p67"/>
          <p:cNvCxnSpPr/>
          <p:nvPr/>
        </p:nvCxnSpPr>
        <p:spPr>
          <a:xfrm>
            <a:off x="6102148" y="-2702"/>
            <a:ext cx="0" cy="514890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Tiramisu • 4">
  <p:cSld name="CUSTOM_4_1_1_1_2_1_1_2">
    <p:bg>
      <p:bgPr>
        <a:solidFill>
          <a:schemeClr val="lt1"/>
        </a:solidFill>
      </p:bgPr>
    </p:bg>
    <p:spTree>
      <p:nvGrpSpPr>
        <p:cNvPr id="546" name="Shape 546"/>
        <p:cNvGrpSpPr/>
        <p:nvPr/>
      </p:nvGrpSpPr>
      <p:grpSpPr>
        <a:xfrm>
          <a:off x="0" y="0"/>
          <a:ext cx="0" cy="0"/>
          <a:chOff x="0" y="0"/>
          <a:chExt cx="0" cy="0"/>
        </a:xfrm>
      </p:grpSpPr>
      <p:pic>
        <p:nvPicPr>
          <p:cNvPr id="547" name="Google Shape;547;p68"/>
          <p:cNvPicPr preferRelativeResize="0"/>
          <p:nvPr/>
        </p:nvPicPr>
        <p:blipFill>
          <a:blip r:embed="rId2">
            <a:alphaModFix/>
          </a:blip>
          <a:stretch>
            <a:fillRect/>
          </a:stretch>
        </p:blipFill>
        <p:spPr>
          <a:xfrm>
            <a:off x="-6824" y="-3750"/>
            <a:ext cx="1596698" cy="5151001"/>
          </a:xfrm>
          <a:prstGeom prst="rect">
            <a:avLst/>
          </a:prstGeom>
          <a:noFill/>
          <a:ln>
            <a:noFill/>
          </a:ln>
        </p:spPr>
      </p:pic>
      <p:cxnSp>
        <p:nvCxnSpPr>
          <p:cNvPr id="548" name="Google Shape;548;p68"/>
          <p:cNvCxnSpPr/>
          <p:nvPr/>
        </p:nvCxnSpPr>
        <p:spPr>
          <a:xfrm rot="10800000">
            <a:off x="1600300" y="4208100"/>
            <a:ext cx="7547100" cy="0"/>
          </a:xfrm>
          <a:prstGeom prst="straightConnector1">
            <a:avLst/>
          </a:prstGeom>
          <a:noFill/>
          <a:ln cap="flat" cmpd="sng" w="19050">
            <a:solidFill>
              <a:schemeClr val="dk1"/>
            </a:solidFill>
            <a:prstDash val="solid"/>
            <a:miter lim="800000"/>
            <a:headEnd len="sm" w="sm" type="none"/>
            <a:tailEnd len="sm" w="sm" type="none"/>
          </a:ln>
        </p:spPr>
      </p:cxnSp>
      <p:sp>
        <p:nvSpPr>
          <p:cNvPr id="549" name="Google Shape;549;p68"/>
          <p:cNvSpPr txBox="1"/>
          <p:nvPr>
            <p:ph type="title"/>
          </p:nvPr>
        </p:nvSpPr>
        <p:spPr>
          <a:xfrm>
            <a:off x="1854600" y="3457138"/>
            <a:ext cx="7049100" cy="4926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550" name="Google Shape;550;p68"/>
          <p:cNvSpPr txBox="1"/>
          <p:nvPr>
            <p:ph idx="2" type="title"/>
          </p:nvPr>
        </p:nvSpPr>
        <p:spPr>
          <a:xfrm>
            <a:off x="1854600" y="3076385"/>
            <a:ext cx="70491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cxnSp>
        <p:nvCxnSpPr>
          <p:cNvPr id="551" name="Google Shape;551;p68"/>
          <p:cNvCxnSpPr/>
          <p:nvPr/>
        </p:nvCxnSpPr>
        <p:spPr>
          <a:xfrm>
            <a:off x="1598375" y="-2702"/>
            <a:ext cx="0" cy="514890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Icons • Pink">
  <p:cSld name="CUSTOM_4_1_1_1_1">
    <p:bg>
      <p:bgPr>
        <a:solidFill>
          <a:schemeClr val="dk1"/>
        </a:solidFill>
      </p:bgPr>
    </p:bg>
    <p:spTree>
      <p:nvGrpSpPr>
        <p:cNvPr id="552" name="Shape 552"/>
        <p:cNvGrpSpPr/>
        <p:nvPr/>
      </p:nvGrpSpPr>
      <p:grpSpPr>
        <a:xfrm>
          <a:off x="0" y="0"/>
          <a:ext cx="0" cy="0"/>
          <a:chOff x="0" y="0"/>
          <a:chExt cx="0" cy="0"/>
        </a:xfrm>
      </p:grpSpPr>
      <p:sp>
        <p:nvSpPr>
          <p:cNvPr id="553" name="Google Shape;553;p69"/>
          <p:cNvSpPr/>
          <p:nvPr/>
        </p:nvSpPr>
        <p:spPr>
          <a:xfrm>
            <a:off x="-975" y="525"/>
            <a:ext cx="9144000" cy="2895300"/>
          </a:xfrm>
          <a:prstGeom prst="rect">
            <a:avLst/>
          </a:prstGeom>
          <a:gradFill>
            <a:gsLst>
              <a:gs pos="0">
                <a:schemeClr val="accent1"/>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4" name="Google Shape;554;p69"/>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cxnSp>
        <p:nvCxnSpPr>
          <p:cNvPr id="555" name="Google Shape;555;p69"/>
          <p:cNvCxnSpPr/>
          <p:nvPr/>
        </p:nvCxnSpPr>
        <p:spPr>
          <a:xfrm rot="10800000">
            <a:off x="3548948" y="2908775"/>
            <a:ext cx="0" cy="2249100"/>
          </a:xfrm>
          <a:prstGeom prst="straightConnector1">
            <a:avLst/>
          </a:prstGeom>
          <a:noFill/>
          <a:ln cap="flat" cmpd="sng" w="19050">
            <a:solidFill>
              <a:schemeClr val="lt1"/>
            </a:solidFill>
            <a:prstDash val="solid"/>
            <a:miter lim="800000"/>
            <a:headEnd len="sm" w="sm" type="none"/>
            <a:tailEnd len="sm" w="sm" type="none"/>
          </a:ln>
        </p:spPr>
      </p:cxnSp>
      <p:cxnSp>
        <p:nvCxnSpPr>
          <p:cNvPr id="556" name="Google Shape;556;p69"/>
          <p:cNvCxnSpPr/>
          <p:nvPr/>
        </p:nvCxnSpPr>
        <p:spPr>
          <a:xfrm rot="10800000">
            <a:off x="4941548" y="2908625"/>
            <a:ext cx="0" cy="2243100"/>
          </a:xfrm>
          <a:prstGeom prst="straightConnector1">
            <a:avLst/>
          </a:prstGeom>
          <a:noFill/>
          <a:ln cap="flat" cmpd="sng" w="19050">
            <a:solidFill>
              <a:schemeClr val="lt1"/>
            </a:solidFill>
            <a:prstDash val="solid"/>
            <a:miter lim="800000"/>
            <a:headEnd len="sm" w="sm" type="none"/>
            <a:tailEnd len="sm" w="sm" type="none"/>
          </a:ln>
        </p:spPr>
      </p:cxnSp>
      <p:cxnSp>
        <p:nvCxnSpPr>
          <p:cNvPr id="557" name="Google Shape;557;p69"/>
          <p:cNvCxnSpPr/>
          <p:nvPr/>
        </p:nvCxnSpPr>
        <p:spPr>
          <a:xfrm rot="10800000">
            <a:off x="6357773" y="2908950"/>
            <a:ext cx="0" cy="2255100"/>
          </a:xfrm>
          <a:prstGeom prst="straightConnector1">
            <a:avLst/>
          </a:prstGeom>
          <a:noFill/>
          <a:ln cap="flat" cmpd="sng" w="19050">
            <a:solidFill>
              <a:schemeClr val="lt1"/>
            </a:solidFill>
            <a:prstDash val="solid"/>
            <a:miter lim="800000"/>
            <a:headEnd len="sm" w="sm" type="none"/>
            <a:tailEnd len="sm" w="sm" type="none"/>
          </a:ln>
        </p:spPr>
      </p:cxnSp>
      <p:cxnSp>
        <p:nvCxnSpPr>
          <p:cNvPr id="558" name="Google Shape;558;p69"/>
          <p:cNvCxnSpPr/>
          <p:nvPr/>
        </p:nvCxnSpPr>
        <p:spPr>
          <a:xfrm rot="10800000">
            <a:off x="7762673" y="2902625"/>
            <a:ext cx="0" cy="2249100"/>
          </a:xfrm>
          <a:prstGeom prst="straightConnector1">
            <a:avLst/>
          </a:prstGeom>
          <a:noFill/>
          <a:ln cap="flat" cmpd="sng" w="19050">
            <a:solidFill>
              <a:schemeClr val="lt1"/>
            </a:solidFill>
            <a:prstDash val="solid"/>
            <a:miter lim="800000"/>
            <a:headEnd len="sm" w="sm" type="none"/>
            <a:tailEnd len="sm" w="sm" type="none"/>
          </a:ln>
        </p:spPr>
      </p:cxnSp>
      <p:sp>
        <p:nvSpPr>
          <p:cNvPr id="559" name="Google Shape;559;p69"/>
          <p:cNvSpPr txBox="1"/>
          <p:nvPr>
            <p:ph type="title"/>
          </p:nvPr>
        </p:nvSpPr>
        <p:spPr>
          <a:xfrm>
            <a:off x="477100" y="3159375"/>
            <a:ext cx="28242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0" name="Google Shape;560;p69"/>
          <p:cNvSpPr txBox="1"/>
          <p:nvPr>
            <p:ph idx="1" type="subTitle"/>
          </p:nvPr>
        </p:nvSpPr>
        <p:spPr>
          <a:xfrm>
            <a:off x="3703600"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1" name="Google Shape;561;p69"/>
          <p:cNvSpPr txBox="1"/>
          <p:nvPr>
            <p:ph idx="2" type="body"/>
          </p:nvPr>
        </p:nvSpPr>
        <p:spPr>
          <a:xfrm>
            <a:off x="3710200"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562" name="Google Shape;562;p69"/>
          <p:cNvSpPr txBox="1"/>
          <p:nvPr>
            <p:ph idx="3" type="subTitle"/>
          </p:nvPr>
        </p:nvSpPr>
        <p:spPr>
          <a:xfrm>
            <a:off x="509706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3" name="Google Shape;563;p69"/>
          <p:cNvSpPr txBox="1"/>
          <p:nvPr>
            <p:ph idx="4" type="body"/>
          </p:nvPr>
        </p:nvSpPr>
        <p:spPr>
          <a:xfrm>
            <a:off x="510366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564" name="Google Shape;564;p69"/>
          <p:cNvSpPr txBox="1"/>
          <p:nvPr>
            <p:ph idx="5" type="subTitle"/>
          </p:nvPr>
        </p:nvSpPr>
        <p:spPr>
          <a:xfrm>
            <a:off x="651302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5" name="Google Shape;565;p69"/>
          <p:cNvSpPr txBox="1"/>
          <p:nvPr>
            <p:ph idx="6" type="body"/>
          </p:nvPr>
        </p:nvSpPr>
        <p:spPr>
          <a:xfrm>
            <a:off x="651962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566" name="Google Shape;566;p69"/>
          <p:cNvSpPr txBox="1"/>
          <p:nvPr>
            <p:ph idx="7" type="subTitle"/>
          </p:nvPr>
        </p:nvSpPr>
        <p:spPr>
          <a:xfrm>
            <a:off x="790712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7" name="Google Shape;567;p69"/>
          <p:cNvSpPr txBox="1"/>
          <p:nvPr>
            <p:ph idx="8" type="body"/>
          </p:nvPr>
        </p:nvSpPr>
        <p:spPr>
          <a:xfrm>
            <a:off x="791372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568" name="Google Shape;568;p69"/>
          <p:cNvSpPr/>
          <p:nvPr>
            <p:ph idx="9" type="pic"/>
          </p:nvPr>
        </p:nvSpPr>
        <p:spPr>
          <a:xfrm>
            <a:off x="3695950" y="2475475"/>
            <a:ext cx="1098600" cy="1098600"/>
          </a:xfrm>
          <a:prstGeom prst="rect">
            <a:avLst/>
          </a:prstGeom>
          <a:noFill/>
          <a:ln>
            <a:noFill/>
          </a:ln>
        </p:spPr>
      </p:sp>
      <p:sp>
        <p:nvSpPr>
          <p:cNvPr id="569" name="Google Shape;569;p69"/>
          <p:cNvSpPr/>
          <p:nvPr>
            <p:ph idx="13" type="pic"/>
          </p:nvPr>
        </p:nvSpPr>
        <p:spPr>
          <a:xfrm>
            <a:off x="5100363" y="2475475"/>
            <a:ext cx="1098600" cy="1098600"/>
          </a:xfrm>
          <a:prstGeom prst="rect">
            <a:avLst/>
          </a:prstGeom>
          <a:noFill/>
          <a:ln>
            <a:noFill/>
          </a:ln>
        </p:spPr>
      </p:sp>
      <p:sp>
        <p:nvSpPr>
          <p:cNvPr id="570" name="Google Shape;570;p69"/>
          <p:cNvSpPr/>
          <p:nvPr>
            <p:ph idx="14" type="pic"/>
          </p:nvPr>
        </p:nvSpPr>
        <p:spPr>
          <a:xfrm>
            <a:off x="6516335" y="2475475"/>
            <a:ext cx="1098600" cy="1098600"/>
          </a:xfrm>
          <a:prstGeom prst="rect">
            <a:avLst/>
          </a:prstGeom>
          <a:noFill/>
          <a:ln>
            <a:noFill/>
          </a:ln>
        </p:spPr>
      </p:sp>
      <p:sp>
        <p:nvSpPr>
          <p:cNvPr id="571" name="Google Shape;571;p69"/>
          <p:cNvSpPr/>
          <p:nvPr>
            <p:ph idx="15" type="pic"/>
          </p:nvPr>
        </p:nvSpPr>
        <p:spPr>
          <a:xfrm>
            <a:off x="7903550" y="2475475"/>
            <a:ext cx="1098600" cy="10986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Text • Pink">
  <p:cSld name="CUSTOM_4_1_1_1_1_1">
    <p:bg>
      <p:bgPr>
        <a:solidFill>
          <a:schemeClr val="dk1"/>
        </a:solidFill>
      </p:bgPr>
    </p:bg>
    <p:spTree>
      <p:nvGrpSpPr>
        <p:cNvPr id="572" name="Shape 572"/>
        <p:cNvGrpSpPr/>
        <p:nvPr/>
      </p:nvGrpSpPr>
      <p:grpSpPr>
        <a:xfrm>
          <a:off x="0" y="0"/>
          <a:ext cx="0" cy="0"/>
          <a:chOff x="0" y="0"/>
          <a:chExt cx="0" cy="0"/>
        </a:xfrm>
      </p:grpSpPr>
      <p:sp>
        <p:nvSpPr>
          <p:cNvPr id="573" name="Google Shape;573;p70"/>
          <p:cNvSpPr/>
          <p:nvPr/>
        </p:nvSpPr>
        <p:spPr>
          <a:xfrm>
            <a:off x="-975" y="525"/>
            <a:ext cx="9144000" cy="2895300"/>
          </a:xfrm>
          <a:prstGeom prst="rect">
            <a:avLst/>
          </a:prstGeom>
          <a:gradFill>
            <a:gsLst>
              <a:gs pos="0">
                <a:schemeClr val="accent1"/>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4" name="Google Shape;574;p70"/>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575" name="Google Shape;575;p70"/>
          <p:cNvSpPr txBox="1"/>
          <p:nvPr>
            <p:ph type="title"/>
          </p:nvPr>
        </p:nvSpPr>
        <p:spPr>
          <a:xfrm>
            <a:off x="477100" y="3159375"/>
            <a:ext cx="38550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6" name="Google Shape;576;p70"/>
          <p:cNvSpPr txBox="1"/>
          <p:nvPr>
            <p:ph idx="1" type="subTitle"/>
          </p:nvPr>
        </p:nvSpPr>
        <p:spPr>
          <a:xfrm>
            <a:off x="4812000" y="3159375"/>
            <a:ext cx="40917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Phone • Black • Pink ">
  <p:cSld name="CUSTOM_5">
    <p:bg>
      <p:bgPr>
        <a:solidFill>
          <a:schemeClr val="dk1"/>
        </a:solidFill>
      </p:bgPr>
    </p:bg>
    <p:spTree>
      <p:nvGrpSpPr>
        <p:cNvPr id="50" name="Shape 50"/>
        <p:cNvGrpSpPr/>
        <p:nvPr/>
      </p:nvGrpSpPr>
      <p:grpSpPr>
        <a:xfrm>
          <a:off x="0" y="0"/>
          <a:ext cx="0" cy="0"/>
          <a:chOff x="0" y="0"/>
          <a:chExt cx="0" cy="0"/>
        </a:xfrm>
      </p:grpSpPr>
      <p:sp>
        <p:nvSpPr>
          <p:cNvPr id="51" name="Google Shape;51;p8"/>
          <p:cNvSpPr/>
          <p:nvPr/>
        </p:nvSpPr>
        <p:spPr>
          <a:xfrm rot="5400000">
            <a:off x="1702450" y="2272800"/>
            <a:ext cx="5141700" cy="596100"/>
          </a:xfrm>
          <a:prstGeom prst="rect">
            <a:avLst/>
          </a:prstGeom>
          <a:gradFill>
            <a:gsLst>
              <a:gs pos="0">
                <a:srgbClr val="FF3AA9"/>
              </a:gs>
              <a:gs pos="100000">
                <a:srgbClr val="00000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 name="Google Shape;52;p8"/>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53" name="Google Shape;53;p8"/>
          <p:cNvCxnSpPr/>
          <p:nvPr/>
        </p:nvCxnSpPr>
        <p:spPr>
          <a:xfrm>
            <a:off x="45720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54" name="Google Shape;54;p8"/>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 name="Google Shape;55;p8"/>
          <p:cNvSpPr/>
          <p:nvPr/>
        </p:nvSpPr>
        <p:spPr>
          <a:xfrm>
            <a:off x="55849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Icon • Pink">
  <p:cSld name="CUSTOM_4_1_1_1_1_1_1">
    <p:bg>
      <p:bgPr>
        <a:solidFill>
          <a:schemeClr val="dk1"/>
        </a:solidFill>
      </p:bgPr>
    </p:bg>
    <p:spTree>
      <p:nvGrpSpPr>
        <p:cNvPr id="577" name="Shape 577"/>
        <p:cNvGrpSpPr/>
        <p:nvPr/>
      </p:nvGrpSpPr>
      <p:grpSpPr>
        <a:xfrm>
          <a:off x="0" y="0"/>
          <a:ext cx="0" cy="0"/>
          <a:chOff x="0" y="0"/>
          <a:chExt cx="0" cy="0"/>
        </a:xfrm>
      </p:grpSpPr>
      <p:sp>
        <p:nvSpPr>
          <p:cNvPr id="578" name="Google Shape;578;p71"/>
          <p:cNvSpPr/>
          <p:nvPr/>
        </p:nvSpPr>
        <p:spPr>
          <a:xfrm>
            <a:off x="-975" y="525"/>
            <a:ext cx="9144000" cy="2895300"/>
          </a:xfrm>
          <a:prstGeom prst="rect">
            <a:avLst/>
          </a:prstGeom>
          <a:gradFill>
            <a:gsLst>
              <a:gs pos="0">
                <a:schemeClr val="accent1"/>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9" name="Google Shape;579;p71"/>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580" name="Google Shape;580;p71"/>
          <p:cNvSpPr txBox="1"/>
          <p:nvPr>
            <p:ph type="title"/>
          </p:nvPr>
        </p:nvSpPr>
        <p:spPr>
          <a:xfrm>
            <a:off x="1503275" y="3159375"/>
            <a:ext cx="28290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1" name="Google Shape;581;p71"/>
          <p:cNvSpPr/>
          <p:nvPr>
            <p:ph idx="2" type="pic"/>
          </p:nvPr>
        </p:nvSpPr>
        <p:spPr>
          <a:xfrm>
            <a:off x="485075" y="3640875"/>
            <a:ext cx="774900" cy="780600"/>
          </a:xfrm>
          <a:prstGeom prst="rect">
            <a:avLst/>
          </a:prstGeom>
          <a:noFill/>
          <a:ln>
            <a:noFill/>
          </a:ln>
        </p:spPr>
      </p:sp>
      <p:sp>
        <p:nvSpPr>
          <p:cNvPr id="582" name="Google Shape;582;p71"/>
          <p:cNvSpPr txBox="1"/>
          <p:nvPr>
            <p:ph idx="1" type="subTitle"/>
          </p:nvPr>
        </p:nvSpPr>
        <p:spPr>
          <a:xfrm>
            <a:off x="4812000" y="3159375"/>
            <a:ext cx="40917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Desktop • Pink">
  <p:cSld name="CUSTOM_14">
    <p:spTree>
      <p:nvGrpSpPr>
        <p:cNvPr id="583" name="Shape 583"/>
        <p:cNvGrpSpPr/>
        <p:nvPr/>
      </p:nvGrpSpPr>
      <p:grpSpPr>
        <a:xfrm>
          <a:off x="0" y="0"/>
          <a:ext cx="0" cy="0"/>
          <a:chOff x="0" y="0"/>
          <a:chExt cx="0" cy="0"/>
        </a:xfrm>
      </p:grpSpPr>
      <p:sp>
        <p:nvSpPr>
          <p:cNvPr id="584" name="Google Shape;584;p72"/>
          <p:cNvSpPr/>
          <p:nvPr/>
        </p:nvSpPr>
        <p:spPr>
          <a:xfrm rot="-5400000">
            <a:off x="1918675" y="1122325"/>
            <a:ext cx="5148000" cy="2895300"/>
          </a:xfrm>
          <a:prstGeom prst="rect">
            <a:avLst/>
          </a:prstGeom>
          <a:gradFill>
            <a:gsLst>
              <a:gs pos="0">
                <a:schemeClr val="accent1"/>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5" name="Google Shape;585;p72"/>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586" name="Google Shape;586;p72"/>
          <p:cNvSpPr/>
          <p:nvPr/>
        </p:nvSpPr>
        <p:spPr>
          <a:xfrm>
            <a:off x="3547100" y="509100"/>
            <a:ext cx="6943500" cy="4125300"/>
          </a:xfrm>
          <a:prstGeom prst="roundRect">
            <a:avLst>
              <a:gd fmla="val 466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2"/>
          <p:cNvSpPr txBox="1"/>
          <p:nvPr>
            <p:ph type="title"/>
          </p:nvPr>
        </p:nvSpPr>
        <p:spPr>
          <a:xfrm>
            <a:off x="240300" y="1511998"/>
            <a:ext cx="2575200" cy="1443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8" name="Google Shape;588;p72"/>
          <p:cNvSpPr txBox="1"/>
          <p:nvPr>
            <p:ph idx="1" type="subTitle"/>
          </p:nvPr>
        </p:nvSpPr>
        <p:spPr>
          <a:xfrm>
            <a:off x="237750" y="3175776"/>
            <a:ext cx="2578500" cy="4674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Phone • Pink">
  <p:cSld name="CUSTOM_14_1">
    <p:spTree>
      <p:nvGrpSpPr>
        <p:cNvPr id="589" name="Shape 589"/>
        <p:cNvGrpSpPr/>
        <p:nvPr/>
      </p:nvGrpSpPr>
      <p:grpSpPr>
        <a:xfrm>
          <a:off x="0" y="0"/>
          <a:ext cx="0" cy="0"/>
          <a:chOff x="0" y="0"/>
          <a:chExt cx="0" cy="0"/>
        </a:xfrm>
      </p:grpSpPr>
      <p:sp>
        <p:nvSpPr>
          <p:cNvPr id="590" name="Google Shape;590;p73"/>
          <p:cNvSpPr/>
          <p:nvPr/>
        </p:nvSpPr>
        <p:spPr>
          <a:xfrm rot="-5400000">
            <a:off x="1918675" y="1122325"/>
            <a:ext cx="5148000" cy="2895300"/>
          </a:xfrm>
          <a:prstGeom prst="rect">
            <a:avLst/>
          </a:prstGeom>
          <a:gradFill>
            <a:gsLst>
              <a:gs pos="0">
                <a:schemeClr val="accent1"/>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1" name="Google Shape;591;p73"/>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592" name="Google Shape;592;p73"/>
          <p:cNvSpPr txBox="1"/>
          <p:nvPr>
            <p:ph type="title"/>
          </p:nvPr>
        </p:nvSpPr>
        <p:spPr>
          <a:xfrm>
            <a:off x="240300" y="1511998"/>
            <a:ext cx="2575200" cy="1443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3" name="Google Shape;593;p73"/>
          <p:cNvSpPr txBox="1"/>
          <p:nvPr>
            <p:ph idx="1" type="subTitle"/>
          </p:nvPr>
        </p:nvSpPr>
        <p:spPr>
          <a:xfrm>
            <a:off x="237750" y="3175776"/>
            <a:ext cx="2578500" cy="4674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4" name="Google Shape;594;p73"/>
          <p:cNvSpPr/>
          <p:nvPr/>
        </p:nvSpPr>
        <p:spPr>
          <a:xfrm>
            <a:off x="48217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Mintcake • 1">
  <p:cSld name="CUSTOM_9">
    <p:spTree>
      <p:nvGrpSpPr>
        <p:cNvPr id="595" name="Shape 595"/>
        <p:cNvGrpSpPr/>
        <p:nvPr/>
      </p:nvGrpSpPr>
      <p:grpSpPr>
        <a:xfrm>
          <a:off x="0" y="0"/>
          <a:ext cx="0" cy="0"/>
          <a:chOff x="0" y="0"/>
          <a:chExt cx="0" cy="0"/>
        </a:xfrm>
      </p:grpSpPr>
      <p:pic>
        <p:nvPicPr>
          <p:cNvPr id="596" name="Google Shape;596;p74"/>
          <p:cNvPicPr preferRelativeResize="0"/>
          <p:nvPr/>
        </p:nvPicPr>
        <p:blipFill>
          <a:blip r:embed="rId2">
            <a:alphaModFix/>
          </a:blip>
          <a:stretch>
            <a:fillRect/>
          </a:stretch>
        </p:blipFill>
        <p:spPr>
          <a:xfrm>
            <a:off x="0" y="0"/>
            <a:ext cx="9144003" cy="5143501"/>
          </a:xfrm>
          <a:prstGeom prst="rect">
            <a:avLst/>
          </a:prstGeom>
          <a:noFill/>
          <a:ln>
            <a:noFill/>
          </a:ln>
        </p:spPr>
      </p:pic>
      <p:sp>
        <p:nvSpPr>
          <p:cNvPr id="597" name="Google Shape;597;p74"/>
          <p:cNvSpPr txBox="1"/>
          <p:nvPr>
            <p:ph type="title"/>
          </p:nvPr>
        </p:nvSpPr>
        <p:spPr>
          <a:xfrm>
            <a:off x="248600" y="2468975"/>
            <a:ext cx="8655000" cy="706500"/>
          </a:xfrm>
          <a:prstGeom prst="rect">
            <a:avLst/>
          </a:prstGeom>
        </p:spPr>
        <p:txBody>
          <a:bodyPr anchorCtr="0" anchor="ctr" bIns="0" lIns="0" spcFirstLastPara="1" rIns="0" wrap="square" tIns="0">
            <a:noAutofit/>
          </a:bodyPr>
          <a:lstStyle>
            <a:lvl1pPr lvl="0" rtl="0" algn="ctr">
              <a:lnSpc>
                <a:spcPct val="90000"/>
              </a:lnSpc>
              <a:spcBef>
                <a:spcPts val="0"/>
              </a:spcBef>
              <a:spcAft>
                <a:spcPts val="0"/>
              </a:spcAft>
              <a:buClr>
                <a:schemeClr val="dk1"/>
              </a:buClr>
              <a:buSzPts val="3600"/>
              <a:buNone/>
              <a:defRPr b="1" sz="3600">
                <a:solidFill>
                  <a:schemeClr val="dk1"/>
                </a:solidFill>
              </a:defRPr>
            </a:lvl1pPr>
            <a:lvl2pPr lvl="1"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gn="ctr">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598" name="Google Shape;598;p74"/>
          <p:cNvSpPr txBox="1"/>
          <p:nvPr>
            <p:ph idx="2" type="title"/>
          </p:nvPr>
        </p:nvSpPr>
        <p:spPr>
          <a:xfrm>
            <a:off x="248600" y="2086300"/>
            <a:ext cx="8655000" cy="329400"/>
          </a:xfrm>
          <a:prstGeom prst="rect">
            <a:avLst/>
          </a:prstGeom>
        </p:spPr>
        <p:txBody>
          <a:bodyPr anchorCtr="0" anchor="ctr" bIns="0" lIns="0" spcFirstLastPara="1" rIns="0" wrap="square" tIns="0">
            <a:normAutofit/>
          </a:bodyPr>
          <a:lstStyle>
            <a:lvl1pPr lvl="0" rtl="0" algn="ctr">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Mintcake • 2">
  <p:cSld name="CUSTOM_4_1_1_1_2_3_1">
    <p:bg>
      <p:bgPr>
        <a:solidFill>
          <a:schemeClr val="lt1"/>
        </a:solidFill>
      </p:bgPr>
    </p:bg>
    <p:spTree>
      <p:nvGrpSpPr>
        <p:cNvPr id="599" name="Shape 599"/>
        <p:cNvGrpSpPr/>
        <p:nvPr/>
      </p:nvGrpSpPr>
      <p:grpSpPr>
        <a:xfrm>
          <a:off x="0" y="0"/>
          <a:ext cx="0" cy="0"/>
          <a:chOff x="0" y="0"/>
          <a:chExt cx="0" cy="0"/>
        </a:xfrm>
      </p:grpSpPr>
      <p:pic>
        <p:nvPicPr>
          <p:cNvPr id="600" name="Google Shape;600;p75"/>
          <p:cNvPicPr preferRelativeResize="0"/>
          <p:nvPr/>
        </p:nvPicPr>
        <p:blipFill>
          <a:blip r:embed="rId2">
            <a:alphaModFix/>
          </a:blip>
          <a:stretch>
            <a:fillRect/>
          </a:stretch>
        </p:blipFill>
        <p:spPr>
          <a:xfrm>
            <a:off x="0" y="2251000"/>
            <a:ext cx="9144003" cy="2899325"/>
          </a:xfrm>
          <a:prstGeom prst="rect">
            <a:avLst/>
          </a:prstGeom>
          <a:noFill/>
          <a:ln>
            <a:noFill/>
          </a:ln>
        </p:spPr>
      </p:pic>
      <p:cxnSp>
        <p:nvCxnSpPr>
          <p:cNvPr id="601" name="Google Shape;601;p75"/>
          <p:cNvCxnSpPr/>
          <p:nvPr/>
        </p:nvCxnSpPr>
        <p:spPr>
          <a:xfrm rot="10800000">
            <a:off x="-200" y="2251012"/>
            <a:ext cx="9149400" cy="0"/>
          </a:xfrm>
          <a:prstGeom prst="straightConnector1">
            <a:avLst/>
          </a:prstGeom>
          <a:noFill/>
          <a:ln cap="flat" cmpd="sng" w="19050">
            <a:solidFill>
              <a:schemeClr val="dk1"/>
            </a:solidFill>
            <a:prstDash val="solid"/>
            <a:miter lim="800000"/>
            <a:headEnd len="sm" w="sm" type="none"/>
            <a:tailEnd len="sm" w="sm" type="none"/>
          </a:ln>
        </p:spPr>
      </p:cxnSp>
      <p:sp>
        <p:nvSpPr>
          <p:cNvPr id="602" name="Google Shape;602;p75"/>
          <p:cNvSpPr txBox="1"/>
          <p:nvPr>
            <p:ph type="title"/>
          </p:nvPr>
        </p:nvSpPr>
        <p:spPr>
          <a:xfrm>
            <a:off x="248600" y="621062"/>
            <a:ext cx="8655000" cy="4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603" name="Google Shape;603;p75"/>
          <p:cNvSpPr txBox="1"/>
          <p:nvPr>
            <p:ph idx="2" type="title"/>
          </p:nvPr>
        </p:nvSpPr>
        <p:spPr>
          <a:xfrm>
            <a:off x="248600" y="240300"/>
            <a:ext cx="86550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Mintcake • 3">
  <p:cSld name="CUSTOM_4_1_1_1_2_1_3_1">
    <p:bg>
      <p:bgPr>
        <a:solidFill>
          <a:schemeClr val="lt1"/>
        </a:solidFill>
      </p:bgPr>
    </p:bg>
    <p:spTree>
      <p:nvGrpSpPr>
        <p:cNvPr id="604" name="Shape 604"/>
        <p:cNvGrpSpPr/>
        <p:nvPr/>
      </p:nvGrpSpPr>
      <p:grpSpPr>
        <a:xfrm>
          <a:off x="0" y="0"/>
          <a:ext cx="0" cy="0"/>
          <a:chOff x="0" y="0"/>
          <a:chExt cx="0" cy="0"/>
        </a:xfrm>
      </p:grpSpPr>
      <p:pic>
        <p:nvPicPr>
          <p:cNvPr id="605" name="Google Shape;605;p76"/>
          <p:cNvPicPr preferRelativeResize="0"/>
          <p:nvPr/>
        </p:nvPicPr>
        <p:blipFill>
          <a:blip r:embed="rId2">
            <a:alphaModFix/>
          </a:blip>
          <a:stretch>
            <a:fillRect/>
          </a:stretch>
        </p:blipFill>
        <p:spPr>
          <a:xfrm>
            <a:off x="6098975" y="-1650"/>
            <a:ext cx="3058673" cy="5148900"/>
          </a:xfrm>
          <a:prstGeom prst="rect">
            <a:avLst/>
          </a:prstGeom>
          <a:noFill/>
          <a:ln>
            <a:noFill/>
          </a:ln>
        </p:spPr>
      </p:pic>
      <p:sp>
        <p:nvSpPr>
          <p:cNvPr id="606" name="Google Shape;606;p76"/>
          <p:cNvSpPr txBox="1"/>
          <p:nvPr>
            <p:ph type="title"/>
          </p:nvPr>
        </p:nvSpPr>
        <p:spPr>
          <a:xfrm>
            <a:off x="248600" y="3360900"/>
            <a:ext cx="5606700" cy="1542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607" name="Google Shape;607;p76"/>
          <p:cNvSpPr txBox="1"/>
          <p:nvPr>
            <p:ph idx="2" type="title"/>
          </p:nvPr>
        </p:nvSpPr>
        <p:spPr>
          <a:xfrm>
            <a:off x="248600" y="240300"/>
            <a:ext cx="86550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cxnSp>
        <p:nvCxnSpPr>
          <p:cNvPr id="608" name="Google Shape;608;p76"/>
          <p:cNvCxnSpPr/>
          <p:nvPr/>
        </p:nvCxnSpPr>
        <p:spPr>
          <a:xfrm>
            <a:off x="6102148" y="-2702"/>
            <a:ext cx="0" cy="514890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one • Mintcake • 4">
  <p:cSld name="CUSTOM_4_1_1_1_2_1_1_2_1">
    <p:bg>
      <p:bgPr>
        <a:solidFill>
          <a:schemeClr val="lt1"/>
        </a:solidFill>
      </p:bgPr>
    </p:bg>
    <p:spTree>
      <p:nvGrpSpPr>
        <p:cNvPr id="609" name="Shape 609"/>
        <p:cNvGrpSpPr/>
        <p:nvPr/>
      </p:nvGrpSpPr>
      <p:grpSpPr>
        <a:xfrm>
          <a:off x="0" y="0"/>
          <a:ext cx="0" cy="0"/>
          <a:chOff x="0" y="0"/>
          <a:chExt cx="0" cy="0"/>
        </a:xfrm>
      </p:grpSpPr>
      <p:pic>
        <p:nvPicPr>
          <p:cNvPr id="610" name="Google Shape;610;p77"/>
          <p:cNvPicPr preferRelativeResize="0"/>
          <p:nvPr/>
        </p:nvPicPr>
        <p:blipFill>
          <a:blip r:embed="rId2">
            <a:alphaModFix/>
          </a:blip>
          <a:stretch>
            <a:fillRect/>
          </a:stretch>
        </p:blipFill>
        <p:spPr>
          <a:xfrm>
            <a:off x="0" y="3750"/>
            <a:ext cx="1593375" cy="5143501"/>
          </a:xfrm>
          <a:prstGeom prst="rect">
            <a:avLst/>
          </a:prstGeom>
          <a:noFill/>
          <a:ln>
            <a:noFill/>
          </a:ln>
        </p:spPr>
      </p:pic>
      <p:cxnSp>
        <p:nvCxnSpPr>
          <p:cNvPr id="611" name="Google Shape;611;p77"/>
          <p:cNvCxnSpPr/>
          <p:nvPr/>
        </p:nvCxnSpPr>
        <p:spPr>
          <a:xfrm rot="10800000">
            <a:off x="1600300" y="4208100"/>
            <a:ext cx="7547100" cy="0"/>
          </a:xfrm>
          <a:prstGeom prst="straightConnector1">
            <a:avLst/>
          </a:prstGeom>
          <a:noFill/>
          <a:ln cap="flat" cmpd="sng" w="19050">
            <a:solidFill>
              <a:schemeClr val="dk1"/>
            </a:solidFill>
            <a:prstDash val="solid"/>
            <a:miter lim="800000"/>
            <a:headEnd len="sm" w="sm" type="none"/>
            <a:tailEnd len="sm" w="sm" type="none"/>
          </a:ln>
        </p:spPr>
      </p:cxnSp>
      <p:sp>
        <p:nvSpPr>
          <p:cNvPr id="612" name="Google Shape;612;p77"/>
          <p:cNvSpPr txBox="1"/>
          <p:nvPr>
            <p:ph type="title"/>
          </p:nvPr>
        </p:nvSpPr>
        <p:spPr>
          <a:xfrm>
            <a:off x="1854600" y="3457138"/>
            <a:ext cx="7049100" cy="4926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dk1"/>
              </a:buClr>
              <a:buSzPts val="3600"/>
              <a:buNone/>
              <a:defRPr b="1" sz="3600">
                <a:solidFill>
                  <a:schemeClr val="dk1"/>
                </a:solidFill>
              </a:defRPr>
            </a:lvl1pPr>
            <a:lvl2pPr lvl="1"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2pPr>
            <a:lvl3pPr lvl="2"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3pPr>
            <a:lvl4pPr lvl="3"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4pPr>
            <a:lvl5pPr lvl="4"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5pPr>
            <a:lvl6pPr lvl="5"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6pPr>
            <a:lvl7pPr lvl="6"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7pPr>
            <a:lvl8pPr lvl="7"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8pPr>
            <a:lvl9pPr lvl="8" rtl="0">
              <a:lnSpc>
                <a:spcPct val="90000"/>
              </a:lnSpc>
              <a:spcBef>
                <a:spcPts val="0"/>
              </a:spcBef>
              <a:spcAft>
                <a:spcPts val="0"/>
              </a:spcAft>
              <a:buSzPts val="2800"/>
              <a:buFont typeface="Helvetica Neue"/>
              <a:buNone/>
              <a:defRPr b="1">
                <a:latin typeface="Helvetica Neue"/>
                <a:ea typeface="Helvetica Neue"/>
                <a:cs typeface="Helvetica Neue"/>
                <a:sym typeface="Helvetica Neue"/>
              </a:defRPr>
            </a:lvl9pPr>
          </a:lstStyle>
          <a:p/>
        </p:txBody>
      </p:sp>
      <p:sp>
        <p:nvSpPr>
          <p:cNvPr id="613" name="Google Shape;613;p77"/>
          <p:cNvSpPr txBox="1"/>
          <p:nvPr>
            <p:ph idx="2" type="title"/>
          </p:nvPr>
        </p:nvSpPr>
        <p:spPr>
          <a:xfrm>
            <a:off x="1854600" y="3076385"/>
            <a:ext cx="7049100" cy="2049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p:txBody>
      </p:sp>
      <p:cxnSp>
        <p:nvCxnSpPr>
          <p:cNvPr id="614" name="Google Shape;614;p77"/>
          <p:cNvCxnSpPr/>
          <p:nvPr/>
        </p:nvCxnSpPr>
        <p:spPr>
          <a:xfrm>
            <a:off x="1598375" y="-2702"/>
            <a:ext cx="0" cy="5148900"/>
          </a:xfrm>
          <a:prstGeom prst="straightConnector1">
            <a:avLst/>
          </a:prstGeom>
          <a:noFill/>
          <a:ln cap="flat" cmpd="sng" w="19050">
            <a:solidFill>
              <a:schemeClr val="dk1"/>
            </a:solidFill>
            <a:prstDash val="solid"/>
            <a:miter lim="800000"/>
            <a:headEnd len="sm" w="sm" type="none"/>
            <a:tailEnd len="sm" w="sm" type="none"/>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Icons • Green">
  <p:cSld name="CUSTOM_10">
    <p:spTree>
      <p:nvGrpSpPr>
        <p:cNvPr id="615" name="Shape 615"/>
        <p:cNvGrpSpPr/>
        <p:nvPr/>
      </p:nvGrpSpPr>
      <p:grpSpPr>
        <a:xfrm>
          <a:off x="0" y="0"/>
          <a:ext cx="0" cy="0"/>
          <a:chOff x="0" y="0"/>
          <a:chExt cx="0" cy="0"/>
        </a:xfrm>
      </p:grpSpPr>
      <p:sp>
        <p:nvSpPr>
          <p:cNvPr id="616" name="Google Shape;616;p78"/>
          <p:cNvSpPr/>
          <p:nvPr/>
        </p:nvSpPr>
        <p:spPr>
          <a:xfrm>
            <a:off x="-975" y="525"/>
            <a:ext cx="9144000" cy="2895300"/>
          </a:xfrm>
          <a:prstGeom prst="rect">
            <a:avLst/>
          </a:prstGeom>
          <a:gradFill>
            <a:gsLst>
              <a:gs pos="0">
                <a:schemeClr val="accent3"/>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7" name="Google Shape;617;p78"/>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cxnSp>
        <p:nvCxnSpPr>
          <p:cNvPr id="618" name="Google Shape;618;p78"/>
          <p:cNvCxnSpPr/>
          <p:nvPr/>
        </p:nvCxnSpPr>
        <p:spPr>
          <a:xfrm rot="10800000">
            <a:off x="3548948" y="2908775"/>
            <a:ext cx="0" cy="2249100"/>
          </a:xfrm>
          <a:prstGeom prst="straightConnector1">
            <a:avLst/>
          </a:prstGeom>
          <a:noFill/>
          <a:ln cap="flat" cmpd="sng" w="19050">
            <a:solidFill>
              <a:schemeClr val="lt1"/>
            </a:solidFill>
            <a:prstDash val="solid"/>
            <a:miter lim="800000"/>
            <a:headEnd len="sm" w="sm" type="none"/>
            <a:tailEnd len="sm" w="sm" type="none"/>
          </a:ln>
        </p:spPr>
      </p:cxnSp>
      <p:cxnSp>
        <p:nvCxnSpPr>
          <p:cNvPr id="619" name="Google Shape;619;p78"/>
          <p:cNvCxnSpPr/>
          <p:nvPr/>
        </p:nvCxnSpPr>
        <p:spPr>
          <a:xfrm rot="10800000">
            <a:off x="4941548" y="2908625"/>
            <a:ext cx="0" cy="2243100"/>
          </a:xfrm>
          <a:prstGeom prst="straightConnector1">
            <a:avLst/>
          </a:prstGeom>
          <a:noFill/>
          <a:ln cap="flat" cmpd="sng" w="19050">
            <a:solidFill>
              <a:schemeClr val="lt1"/>
            </a:solidFill>
            <a:prstDash val="solid"/>
            <a:miter lim="800000"/>
            <a:headEnd len="sm" w="sm" type="none"/>
            <a:tailEnd len="sm" w="sm" type="none"/>
          </a:ln>
        </p:spPr>
      </p:cxnSp>
      <p:cxnSp>
        <p:nvCxnSpPr>
          <p:cNvPr id="620" name="Google Shape;620;p78"/>
          <p:cNvCxnSpPr/>
          <p:nvPr/>
        </p:nvCxnSpPr>
        <p:spPr>
          <a:xfrm rot="10800000">
            <a:off x="6357773" y="2908950"/>
            <a:ext cx="0" cy="2255100"/>
          </a:xfrm>
          <a:prstGeom prst="straightConnector1">
            <a:avLst/>
          </a:prstGeom>
          <a:noFill/>
          <a:ln cap="flat" cmpd="sng" w="19050">
            <a:solidFill>
              <a:schemeClr val="lt1"/>
            </a:solidFill>
            <a:prstDash val="solid"/>
            <a:miter lim="800000"/>
            <a:headEnd len="sm" w="sm" type="none"/>
            <a:tailEnd len="sm" w="sm" type="none"/>
          </a:ln>
        </p:spPr>
      </p:cxnSp>
      <p:cxnSp>
        <p:nvCxnSpPr>
          <p:cNvPr id="621" name="Google Shape;621;p78"/>
          <p:cNvCxnSpPr/>
          <p:nvPr/>
        </p:nvCxnSpPr>
        <p:spPr>
          <a:xfrm rot="10800000">
            <a:off x="7762673" y="2902625"/>
            <a:ext cx="0" cy="2249100"/>
          </a:xfrm>
          <a:prstGeom prst="straightConnector1">
            <a:avLst/>
          </a:prstGeom>
          <a:noFill/>
          <a:ln cap="flat" cmpd="sng" w="19050">
            <a:solidFill>
              <a:schemeClr val="lt1"/>
            </a:solidFill>
            <a:prstDash val="solid"/>
            <a:miter lim="800000"/>
            <a:headEnd len="sm" w="sm" type="none"/>
            <a:tailEnd len="sm" w="sm" type="none"/>
          </a:ln>
        </p:spPr>
      </p:cxnSp>
      <p:sp>
        <p:nvSpPr>
          <p:cNvPr id="622" name="Google Shape;622;p78"/>
          <p:cNvSpPr txBox="1"/>
          <p:nvPr>
            <p:ph type="title"/>
          </p:nvPr>
        </p:nvSpPr>
        <p:spPr>
          <a:xfrm>
            <a:off x="477100" y="3159375"/>
            <a:ext cx="28242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3" name="Google Shape;623;p78"/>
          <p:cNvSpPr/>
          <p:nvPr>
            <p:ph idx="2" type="pic"/>
          </p:nvPr>
        </p:nvSpPr>
        <p:spPr>
          <a:xfrm>
            <a:off x="3695950" y="2475475"/>
            <a:ext cx="1098600" cy="1098600"/>
          </a:xfrm>
          <a:prstGeom prst="rect">
            <a:avLst/>
          </a:prstGeom>
          <a:noFill/>
          <a:ln>
            <a:noFill/>
          </a:ln>
        </p:spPr>
      </p:sp>
      <p:sp>
        <p:nvSpPr>
          <p:cNvPr id="624" name="Google Shape;624;p78"/>
          <p:cNvSpPr/>
          <p:nvPr>
            <p:ph idx="3" type="pic"/>
          </p:nvPr>
        </p:nvSpPr>
        <p:spPr>
          <a:xfrm>
            <a:off x="5100363" y="2475475"/>
            <a:ext cx="1098600" cy="1098600"/>
          </a:xfrm>
          <a:prstGeom prst="rect">
            <a:avLst/>
          </a:prstGeom>
          <a:noFill/>
          <a:ln>
            <a:noFill/>
          </a:ln>
        </p:spPr>
      </p:sp>
      <p:sp>
        <p:nvSpPr>
          <p:cNvPr id="625" name="Google Shape;625;p78"/>
          <p:cNvSpPr/>
          <p:nvPr>
            <p:ph idx="4" type="pic"/>
          </p:nvPr>
        </p:nvSpPr>
        <p:spPr>
          <a:xfrm>
            <a:off x="6516335" y="2475475"/>
            <a:ext cx="1098600" cy="1098600"/>
          </a:xfrm>
          <a:prstGeom prst="rect">
            <a:avLst/>
          </a:prstGeom>
          <a:noFill/>
          <a:ln>
            <a:noFill/>
          </a:ln>
        </p:spPr>
      </p:sp>
      <p:sp>
        <p:nvSpPr>
          <p:cNvPr id="626" name="Google Shape;626;p78"/>
          <p:cNvSpPr/>
          <p:nvPr>
            <p:ph idx="5" type="pic"/>
          </p:nvPr>
        </p:nvSpPr>
        <p:spPr>
          <a:xfrm>
            <a:off x="7903550" y="2475475"/>
            <a:ext cx="1098600" cy="1098600"/>
          </a:xfrm>
          <a:prstGeom prst="rect">
            <a:avLst/>
          </a:prstGeom>
          <a:noFill/>
          <a:ln>
            <a:noFill/>
          </a:ln>
        </p:spPr>
      </p:sp>
      <p:sp>
        <p:nvSpPr>
          <p:cNvPr id="627" name="Google Shape;627;p78"/>
          <p:cNvSpPr txBox="1"/>
          <p:nvPr>
            <p:ph idx="1" type="subTitle"/>
          </p:nvPr>
        </p:nvSpPr>
        <p:spPr>
          <a:xfrm>
            <a:off x="3703600"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8" name="Google Shape;628;p78"/>
          <p:cNvSpPr txBox="1"/>
          <p:nvPr>
            <p:ph idx="6" type="body"/>
          </p:nvPr>
        </p:nvSpPr>
        <p:spPr>
          <a:xfrm>
            <a:off x="3710200"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629" name="Google Shape;629;p78"/>
          <p:cNvSpPr txBox="1"/>
          <p:nvPr>
            <p:ph idx="7" type="subTitle"/>
          </p:nvPr>
        </p:nvSpPr>
        <p:spPr>
          <a:xfrm>
            <a:off x="509706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0" name="Google Shape;630;p78"/>
          <p:cNvSpPr txBox="1"/>
          <p:nvPr>
            <p:ph idx="8" type="body"/>
          </p:nvPr>
        </p:nvSpPr>
        <p:spPr>
          <a:xfrm>
            <a:off x="510366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631" name="Google Shape;631;p78"/>
          <p:cNvSpPr txBox="1"/>
          <p:nvPr>
            <p:ph idx="9" type="subTitle"/>
          </p:nvPr>
        </p:nvSpPr>
        <p:spPr>
          <a:xfrm>
            <a:off x="651302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2" name="Google Shape;632;p78"/>
          <p:cNvSpPr txBox="1"/>
          <p:nvPr>
            <p:ph idx="13" type="body"/>
          </p:nvPr>
        </p:nvSpPr>
        <p:spPr>
          <a:xfrm>
            <a:off x="651962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
        <p:nvSpPr>
          <p:cNvPr id="633" name="Google Shape;633;p78"/>
          <p:cNvSpPr txBox="1"/>
          <p:nvPr>
            <p:ph idx="14" type="subTitle"/>
          </p:nvPr>
        </p:nvSpPr>
        <p:spPr>
          <a:xfrm>
            <a:off x="7907123" y="3726774"/>
            <a:ext cx="1098600" cy="262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300"/>
              <a:buNone/>
              <a:defRPr b="1" sz="1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4" name="Google Shape;634;p78"/>
          <p:cNvSpPr txBox="1"/>
          <p:nvPr>
            <p:ph idx="15" type="body"/>
          </p:nvPr>
        </p:nvSpPr>
        <p:spPr>
          <a:xfrm>
            <a:off x="7913723" y="4097700"/>
            <a:ext cx="1098600" cy="8052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500"/>
              </a:spcBef>
              <a:spcAft>
                <a:spcPts val="0"/>
              </a:spcAft>
              <a:buClr>
                <a:schemeClr val="lt1"/>
              </a:buClr>
              <a:buSzPts val="1000"/>
              <a:buChar char="○"/>
              <a:defRPr sz="1000">
                <a:solidFill>
                  <a:schemeClr val="lt1"/>
                </a:solidFill>
              </a:defRPr>
            </a:lvl2pPr>
            <a:lvl3pPr indent="-292100" lvl="2" marL="1371600" rtl="0">
              <a:lnSpc>
                <a:spcPct val="100000"/>
              </a:lnSpc>
              <a:spcBef>
                <a:spcPts val="500"/>
              </a:spcBef>
              <a:spcAft>
                <a:spcPts val="0"/>
              </a:spcAft>
              <a:buClr>
                <a:schemeClr val="lt1"/>
              </a:buClr>
              <a:buSzPts val="1000"/>
              <a:buChar char="■"/>
              <a:defRPr sz="1000">
                <a:solidFill>
                  <a:schemeClr val="lt1"/>
                </a:solidFill>
              </a:defRPr>
            </a:lvl3pPr>
            <a:lvl4pPr indent="-292100" lvl="3" marL="1828800" rtl="0">
              <a:lnSpc>
                <a:spcPct val="100000"/>
              </a:lnSpc>
              <a:spcBef>
                <a:spcPts val="500"/>
              </a:spcBef>
              <a:spcAft>
                <a:spcPts val="0"/>
              </a:spcAft>
              <a:buClr>
                <a:schemeClr val="lt1"/>
              </a:buClr>
              <a:buSzPts val="1000"/>
              <a:buChar char="●"/>
              <a:defRPr sz="1000">
                <a:solidFill>
                  <a:schemeClr val="lt1"/>
                </a:solidFill>
              </a:defRPr>
            </a:lvl4pPr>
            <a:lvl5pPr indent="-292100" lvl="4" marL="2286000" rtl="0">
              <a:lnSpc>
                <a:spcPct val="100000"/>
              </a:lnSpc>
              <a:spcBef>
                <a:spcPts val="500"/>
              </a:spcBef>
              <a:spcAft>
                <a:spcPts val="0"/>
              </a:spcAft>
              <a:buClr>
                <a:schemeClr val="lt1"/>
              </a:buClr>
              <a:buSzPts val="1000"/>
              <a:buChar char="○"/>
              <a:defRPr sz="1000">
                <a:solidFill>
                  <a:schemeClr val="lt1"/>
                </a:solidFill>
              </a:defRPr>
            </a:lvl5pPr>
            <a:lvl6pPr indent="-292100" lvl="5" marL="2743200" rtl="0">
              <a:lnSpc>
                <a:spcPct val="100000"/>
              </a:lnSpc>
              <a:spcBef>
                <a:spcPts val="500"/>
              </a:spcBef>
              <a:spcAft>
                <a:spcPts val="0"/>
              </a:spcAft>
              <a:buClr>
                <a:schemeClr val="lt1"/>
              </a:buClr>
              <a:buSzPts val="1000"/>
              <a:buChar char="■"/>
              <a:defRPr sz="1000">
                <a:solidFill>
                  <a:schemeClr val="lt1"/>
                </a:solidFill>
              </a:defRPr>
            </a:lvl6pPr>
            <a:lvl7pPr indent="-292100" lvl="6" marL="3200400" rtl="0">
              <a:lnSpc>
                <a:spcPct val="100000"/>
              </a:lnSpc>
              <a:spcBef>
                <a:spcPts val="500"/>
              </a:spcBef>
              <a:spcAft>
                <a:spcPts val="0"/>
              </a:spcAft>
              <a:buClr>
                <a:schemeClr val="lt1"/>
              </a:buClr>
              <a:buSzPts val="1000"/>
              <a:buChar char="●"/>
              <a:defRPr sz="1000">
                <a:solidFill>
                  <a:schemeClr val="lt1"/>
                </a:solidFill>
              </a:defRPr>
            </a:lvl7pPr>
            <a:lvl8pPr indent="-292100" lvl="7" marL="3657600" rtl="0">
              <a:lnSpc>
                <a:spcPct val="100000"/>
              </a:lnSpc>
              <a:spcBef>
                <a:spcPts val="500"/>
              </a:spcBef>
              <a:spcAft>
                <a:spcPts val="0"/>
              </a:spcAft>
              <a:buClr>
                <a:schemeClr val="lt1"/>
              </a:buClr>
              <a:buSzPts val="1000"/>
              <a:buChar char="○"/>
              <a:defRPr sz="1000">
                <a:solidFill>
                  <a:schemeClr val="lt1"/>
                </a:solidFill>
              </a:defRPr>
            </a:lvl8pPr>
            <a:lvl9pPr indent="-292100" lvl="8" marL="4114800" rtl="0">
              <a:lnSpc>
                <a:spcPct val="100000"/>
              </a:lnSpc>
              <a:spcBef>
                <a:spcPts val="500"/>
              </a:spcBef>
              <a:spcAft>
                <a:spcPts val="500"/>
              </a:spcAft>
              <a:buClr>
                <a:schemeClr val="lt1"/>
              </a:buClr>
              <a:buSzPts val="1000"/>
              <a:buChar char="■"/>
              <a:defRPr sz="1000">
                <a:solidFill>
                  <a:schemeClr val="lt1"/>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Text • Green">
  <p:cSld name="CUSTOM_11">
    <p:spTree>
      <p:nvGrpSpPr>
        <p:cNvPr id="635" name="Shape 635"/>
        <p:cNvGrpSpPr/>
        <p:nvPr/>
      </p:nvGrpSpPr>
      <p:grpSpPr>
        <a:xfrm>
          <a:off x="0" y="0"/>
          <a:ext cx="0" cy="0"/>
          <a:chOff x="0" y="0"/>
          <a:chExt cx="0" cy="0"/>
        </a:xfrm>
      </p:grpSpPr>
      <p:sp>
        <p:nvSpPr>
          <p:cNvPr id="636" name="Google Shape;636;p79"/>
          <p:cNvSpPr/>
          <p:nvPr/>
        </p:nvSpPr>
        <p:spPr>
          <a:xfrm>
            <a:off x="-975" y="525"/>
            <a:ext cx="9144000" cy="2895300"/>
          </a:xfrm>
          <a:prstGeom prst="rect">
            <a:avLst/>
          </a:prstGeom>
          <a:gradFill>
            <a:gsLst>
              <a:gs pos="0">
                <a:schemeClr val="accent3"/>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7" name="Google Shape;637;p79"/>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sp>
        <p:nvSpPr>
          <p:cNvPr id="638" name="Google Shape;638;p79"/>
          <p:cNvSpPr txBox="1"/>
          <p:nvPr>
            <p:ph type="title"/>
          </p:nvPr>
        </p:nvSpPr>
        <p:spPr>
          <a:xfrm>
            <a:off x="477100" y="3159375"/>
            <a:ext cx="38550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9" name="Google Shape;639;p79"/>
          <p:cNvSpPr txBox="1"/>
          <p:nvPr>
            <p:ph idx="1" type="subTitle"/>
          </p:nvPr>
        </p:nvSpPr>
        <p:spPr>
          <a:xfrm>
            <a:off x="4812000" y="3159375"/>
            <a:ext cx="40917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Icon • Green">
  <p:cSld name="CUSTOM_12">
    <p:spTree>
      <p:nvGrpSpPr>
        <p:cNvPr id="640" name="Shape 640"/>
        <p:cNvGrpSpPr/>
        <p:nvPr/>
      </p:nvGrpSpPr>
      <p:grpSpPr>
        <a:xfrm>
          <a:off x="0" y="0"/>
          <a:ext cx="0" cy="0"/>
          <a:chOff x="0" y="0"/>
          <a:chExt cx="0" cy="0"/>
        </a:xfrm>
      </p:grpSpPr>
      <p:sp>
        <p:nvSpPr>
          <p:cNvPr id="641" name="Google Shape;641;p80"/>
          <p:cNvSpPr txBox="1"/>
          <p:nvPr>
            <p:ph type="title"/>
          </p:nvPr>
        </p:nvSpPr>
        <p:spPr>
          <a:xfrm>
            <a:off x="1503275" y="3159375"/>
            <a:ext cx="28290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2" name="Google Shape;642;p80"/>
          <p:cNvSpPr/>
          <p:nvPr>
            <p:ph idx="2" type="pic"/>
          </p:nvPr>
        </p:nvSpPr>
        <p:spPr>
          <a:xfrm>
            <a:off x="485075" y="3640875"/>
            <a:ext cx="774900" cy="780600"/>
          </a:xfrm>
          <a:prstGeom prst="rect">
            <a:avLst/>
          </a:prstGeom>
          <a:noFill/>
          <a:ln>
            <a:noFill/>
          </a:ln>
        </p:spPr>
      </p:sp>
      <p:sp>
        <p:nvSpPr>
          <p:cNvPr id="643" name="Google Shape;643;p80"/>
          <p:cNvSpPr txBox="1"/>
          <p:nvPr>
            <p:ph idx="1" type="subTitle"/>
          </p:nvPr>
        </p:nvSpPr>
        <p:spPr>
          <a:xfrm>
            <a:off x="4812000" y="3159375"/>
            <a:ext cx="4091700" cy="17436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4" name="Google Shape;644;p80"/>
          <p:cNvSpPr/>
          <p:nvPr/>
        </p:nvSpPr>
        <p:spPr>
          <a:xfrm>
            <a:off x="-975" y="525"/>
            <a:ext cx="9144000" cy="2895300"/>
          </a:xfrm>
          <a:prstGeom prst="rect">
            <a:avLst/>
          </a:prstGeom>
          <a:gradFill>
            <a:gsLst>
              <a:gs pos="0">
                <a:schemeClr val="accent3"/>
              </a:gs>
              <a:gs pos="100000">
                <a:schemeClr val="dk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5" name="Google Shape;645;p80"/>
          <p:cNvCxnSpPr/>
          <p:nvPr/>
        </p:nvCxnSpPr>
        <p:spPr>
          <a:xfrm rot="10800000">
            <a:off x="-200" y="2902287"/>
            <a:ext cx="9149400" cy="0"/>
          </a:xfrm>
          <a:prstGeom prst="straightConnector1">
            <a:avLst/>
          </a:prstGeom>
          <a:noFill/>
          <a:ln cap="flat" cmpd="sng" w="19050">
            <a:solidFill>
              <a:schemeClr val="lt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Phone • Black • Blue">
  <p:cSld name="CUSTOM_5_3">
    <p:bg>
      <p:bgPr>
        <a:solidFill>
          <a:schemeClr val="dk1"/>
        </a:solidFill>
      </p:bgPr>
    </p:bg>
    <p:spTree>
      <p:nvGrpSpPr>
        <p:cNvPr id="57" name="Shape 57"/>
        <p:cNvGrpSpPr/>
        <p:nvPr/>
      </p:nvGrpSpPr>
      <p:grpSpPr>
        <a:xfrm>
          <a:off x="0" y="0"/>
          <a:ext cx="0" cy="0"/>
          <a:chOff x="0" y="0"/>
          <a:chExt cx="0" cy="0"/>
        </a:xfrm>
      </p:grpSpPr>
      <p:sp>
        <p:nvSpPr>
          <p:cNvPr id="58" name="Google Shape;58;p9"/>
          <p:cNvSpPr/>
          <p:nvPr/>
        </p:nvSpPr>
        <p:spPr>
          <a:xfrm rot="5400000">
            <a:off x="1702450" y="2272800"/>
            <a:ext cx="5141700" cy="596100"/>
          </a:xfrm>
          <a:prstGeom prst="rect">
            <a:avLst/>
          </a:prstGeom>
          <a:gradFill>
            <a:gsLst>
              <a:gs pos="0">
                <a:schemeClr val="accent2"/>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9"/>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60" name="Google Shape;60;p9"/>
          <p:cNvCxnSpPr/>
          <p:nvPr/>
        </p:nvCxnSpPr>
        <p:spPr>
          <a:xfrm>
            <a:off x="45720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61" name="Google Shape;61;p9"/>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 name="Google Shape;62;p9"/>
          <p:cNvSpPr/>
          <p:nvPr/>
        </p:nvSpPr>
        <p:spPr>
          <a:xfrm>
            <a:off x="55849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9"/>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Desktop • Green">
  <p:cSld name="CUSTOM_14_3">
    <p:spTree>
      <p:nvGrpSpPr>
        <p:cNvPr id="646" name="Shape 646"/>
        <p:cNvGrpSpPr/>
        <p:nvPr/>
      </p:nvGrpSpPr>
      <p:grpSpPr>
        <a:xfrm>
          <a:off x="0" y="0"/>
          <a:ext cx="0" cy="0"/>
          <a:chOff x="0" y="0"/>
          <a:chExt cx="0" cy="0"/>
        </a:xfrm>
      </p:grpSpPr>
      <p:sp>
        <p:nvSpPr>
          <p:cNvPr id="647" name="Google Shape;647;p81"/>
          <p:cNvSpPr/>
          <p:nvPr/>
        </p:nvSpPr>
        <p:spPr>
          <a:xfrm rot="-5400000">
            <a:off x="1918675" y="1122325"/>
            <a:ext cx="5148000" cy="28953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8" name="Google Shape;648;p81"/>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649" name="Google Shape;649;p81"/>
          <p:cNvSpPr/>
          <p:nvPr/>
        </p:nvSpPr>
        <p:spPr>
          <a:xfrm>
            <a:off x="3547100" y="509100"/>
            <a:ext cx="6943500" cy="4125300"/>
          </a:xfrm>
          <a:prstGeom prst="roundRect">
            <a:avLst>
              <a:gd fmla="val 466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1"/>
          <p:cNvSpPr txBox="1"/>
          <p:nvPr>
            <p:ph type="title"/>
          </p:nvPr>
        </p:nvSpPr>
        <p:spPr>
          <a:xfrm>
            <a:off x="240300" y="1511998"/>
            <a:ext cx="2575200" cy="1443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1" name="Google Shape;651;p81"/>
          <p:cNvSpPr txBox="1"/>
          <p:nvPr>
            <p:ph idx="1" type="subTitle"/>
          </p:nvPr>
        </p:nvSpPr>
        <p:spPr>
          <a:xfrm>
            <a:off x="237750" y="3175776"/>
            <a:ext cx="2578500" cy="4674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Level two • Phone • Green">
  <p:cSld name="CUSTOM_14_1_2">
    <p:spTree>
      <p:nvGrpSpPr>
        <p:cNvPr id="652" name="Shape 652"/>
        <p:cNvGrpSpPr/>
        <p:nvPr/>
      </p:nvGrpSpPr>
      <p:grpSpPr>
        <a:xfrm>
          <a:off x="0" y="0"/>
          <a:ext cx="0" cy="0"/>
          <a:chOff x="0" y="0"/>
          <a:chExt cx="0" cy="0"/>
        </a:xfrm>
      </p:grpSpPr>
      <p:sp>
        <p:nvSpPr>
          <p:cNvPr id="653" name="Google Shape;653;p82"/>
          <p:cNvSpPr/>
          <p:nvPr/>
        </p:nvSpPr>
        <p:spPr>
          <a:xfrm rot="-5400000">
            <a:off x="1918675" y="1122325"/>
            <a:ext cx="5148000" cy="28953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4" name="Google Shape;654;p82"/>
          <p:cNvCxnSpPr/>
          <p:nvPr/>
        </p:nvCxnSpPr>
        <p:spPr>
          <a:xfrm>
            <a:off x="3045025"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655" name="Google Shape;655;p82"/>
          <p:cNvSpPr txBox="1"/>
          <p:nvPr>
            <p:ph type="title"/>
          </p:nvPr>
        </p:nvSpPr>
        <p:spPr>
          <a:xfrm>
            <a:off x="240300" y="1511998"/>
            <a:ext cx="2575200" cy="14433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1"/>
              </a:buClr>
              <a:buSzPts val="3600"/>
              <a:buNone/>
              <a:defRPr b="1"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6" name="Google Shape;656;p82"/>
          <p:cNvSpPr txBox="1"/>
          <p:nvPr>
            <p:ph idx="1" type="subTitle"/>
          </p:nvPr>
        </p:nvSpPr>
        <p:spPr>
          <a:xfrm>
            <a:off x="237750" y="3175776"/>
            <a:ext cx="2578500" cy="4674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7" name="Google Shape;657;p82"/>
          <p:cNvSpPr/>
          <p:nvPr/>
        </p:nvSpPr>
        <p:spPr>
          <a:xfrm>
            <a:off x="48217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Title • Workflow • Black ">
  <p:cSld name="SECTION_HEADER_1">
    <p:bg>
      <p:bgPr>
        <a:solidFill>
          <a:schemeClr val="dk1"/>
        </a:solidFill>
      </p:bgPr>
    </p:bg>
    <p:spTree>
      <p:nvGrpSpPr>
        <p:cNvPr id="658" name="Shape 658"/>
        <p:cNvGrpSpPr/>
        <p:nvPr/>
      </p:nvGrpSpPr>
      <p:grpSpPr>
        <a:xfrm>
          <a:off x="0" y="0"/>
          <a:ext cx="0" cy="0"/>
          <a:chOff x="0" y="0"/>
          <a:chExt cx="0" cy="0"/>
        </a:xfrm>
      </p:grpSpPr>
      <p:cxnSp>
        <p:nvCxnSpPr>
          <p:cNvPr id="659" name="Google Shape;659;p83"/>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cxnSp>
        <p:nvCxnSpPr>
          <p:cNvPr id="660" name="Google Shape;660;p83"/>
          <p:cNvCxnSpPr/>
          <p:nvPr/>
        </p:nvCxnSpPr>
        <p:spPr>
          <a:xfrm>
            <a:off x="3042252" y="780725"/>
            <a:ext cx="0" cy="4371000"/>
          </a:xfrm>
          <a:prstGeom prst="straightConnector1">
            <a:avLst/>
          </a:prstGeom>
          <a:noFill/>
          <a:ln cap="flat" cmpd="sng" w="19050">
            <a:solidFill>
              <a:schemeClr val="lt1"/>
            </a:solidFill>
            <a:prstDash val="solid"/>
            <a:miter lim="800000"/>
            <a:headEnd len="sm" w="sm" type="none"/>
            <a:tailEnd len="sm" w="sm" type="none"/>
          </a:ln>
        </p:spPr>
      </p:cxnSp>
      <p:cxnSp>
        <p:nvCxnSpPr>
          <p:cNvPr id="661" name="Google Shape;661;p83"/>
          <p:cNvCxnSpPr/>
          <p:nvPr/>
        </p:nvCxnSpPr>
        <p:spPr>
          <a:xfrm>
            <a:off x="6092315" y="780725"/>
            <a:ext cx="0" cy="4371000"/>
          </a:xfrm>
          <a:prstGeom prst="straightConnector1">
            <a:avLst/>
          </a:prstGeom>
          <a:noFill/>
          <a:ln cap="flat" cmpd="sng" w="19050">
            <a:solidFill>
              <a:schemeClr val="lt1"/>
            </a:solidFill>
            <a:prstDash val="solid"/>
            <a:miter lim="800000"/>
            <a:headEnd len="sm" w="sm" type="none"/>
            <a:tailEnd len="sm" w="sm" type="none"/>
          </a:ln>
        </p:spPr>
      </p:cxnSp>
      <p:cxnSp>
        <p:nvCxnSpPr>
          <p:cNvPr id="662" name="Google Shape;662;p83"/>
          <p:cNvCxnSpPr/>
          <p:nvPr/>
        </p:nvCxnSpPr>
        <p:spPr>
          <a:xfrm>
            <a:off x="0" y="1304465"/>
            <a:ext cx="9168000" cy="0"/>
          </a:xfrm>
          <a:prstGeom prst="straightConnector1">
            <a:avLst/>
          </a:prstGeom>
          <a:noFill/>
          <a:ln cap="flat" cmpd="sng" w="19050">
            <a:solidFill>
              <a:schemeClr val="lt1"/>
            </a:solidFill>
            <a:prstDash val="solid"/>
            <a:miter lim="800000"/>
            <a:headEnd len="sm" w="sm" type="none"/>
            <a:tailEnd len="sm" w="sm" type="none"/>
          </a:ln>
        </p:spPr>
      </p:cxnSp>
      <p:sp>
        <p:nvSpPr>
          <p:cNvPr id="663" name="Google Shape;663;p83"/>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664" name="Google Shape;664;p83"/>
          <p:cNvSpPr txBox="1"/>
          <p:nvPr>
            <p:ph idx="1" type="subTitle"/>
          </p:nvPr>
        </p:nvSpPr>
        <p:spPr>
          <a:xfrm>
            <a:off x="246100" y="919450"/>
            <a:ext cx="25422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665" name="Google Shape;665;p83"/>
          <p:cNvSpPr txBox="1"/>
          <p:nvPr>
            <p:ph idx="2" type="subTitle"/>
          </p:nvPr>
        </p:nvSpPr>
        <p:spPr>
          <a:xfrm>
            <a:off x="3296188" y="919450"/>
            <a:ext cx="25422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666" name="Google Shape;666;p83"/>
          <p:cNvSpPr txBox="1"/>
          <p:nvPr>
            <p:ph idx="3" type="subTitle"/>
          </p:nvPr>
        </p:nvSpPr>
        <p:spPr>
          <a:xfrm>
            <a:off x="6346238" y="919450"/>
            <a:ext cx="25422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667" name="Google Shape;667;p83"/>
          <p:cNvSpPr txBox="1"/>
          <p:nvPr>
            <p:ph idx="4" type="body"/>
          </p:nvPr>
        </p:nvSpPr>
        <p:spPr>
          <a:xfrm>
            <a:off x="3296200" y="1522225"/>
            <a:ext cx="25422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04800" lvl="1" marL="914400" rtl="0">
              <a:lnSpc>
                <a:spcPct val="100000"/>
              </a:lnSpc>
              <a:spcBef>
                <a:spcPts val="0"/>
              </a:spcBef>
              <a:spcAft>
                <a:spcPts val="0"/>
              </a:spcAft>
              <a:buClr>
                <a:schemeClr val="lt1"/>
              </a:buClr>
              <a:buSzPts val="1200"/>
              <a:buChar char="○"/>
              <a:defRPr sz="1200">
                <a:solidFill>
                  <a:schemeClr val="lt1"/>
                </a:solidFill>
              </a:defRPr>
            </a:lvl2pPr>
            <a:lvl3pPr indent="-304800" lvl="2" marL="1371600" rtl="0">
              <a:lnSpc>
                <a:spcPct val="100000"/>
              </a:lnSpc>
              <a:spcBef>
                <a:spcPts val="0"/>
              </a:spcBef>
              <a:spcAft>
                <a:spcPts val="0"/>
              </a:spcAft>
              <a:buClr>
                <a:schemeClr val="lt1"/>
              </a:buClr>
              <a:buSzPts val="1200"/>
              <a:buChar char="■"/>
              <a:defRPr sz="1200">
                <a:solidFill>
                  <a:schemeClr val="lt1"/>
                </a:solidFill>
              </a:defRPr>
            </a:lvl3pPr>
            <a:lvl4pPr indent="-304800" lvl="3" marL="1828800" rtl="0">
              <a:lnSpc>
                <a:spcPct val="100000"/>
              </a:lnSpc>
              <a:spcBef>
                <a:spcPts val="0"/>
              </a:spcBef>
              <a:spcAft>
                <a:spcPts val="0"/>
              </a:spcAft>
              <a:buClr>
                <a:schemeClr val="lt1"/>
              </a:buClr>
              <a:buSzPts val="1200"/>
              <a:buChar char="●"/>
              <a:defRPr sz="1200">
                <a:solidFill>
                  <a:schemeClr val="lt1"/>
                </a:solidFill>
              </a:defRPr>
            </a:lvl4pPr>
            <a:lvl5pPr indent="-304800" lvl="4" marL="2286000" rtl="0">
              <a:lnSpc>
                <a:spcPct val="100000"/>
              </a:lnSpc>
              <a:spcBef>
                <a:spcPts val="0"/>
              </a:spcBef>
              <a:spcAft>
                <a:spcPts val="0"/>
              </a:spcAft>
              <a:buClr>
                <a:schemeClr val="lt1"/>
              </a:buClr>
              <a:buSzPts val="1200"/>
              <a:buChar char="○"/>
              <a:defRPr sz="1200">
                <a:solidFill>
                  <a:schemeClr val="lt1"/>
                </a:solidFill>
              </a:defRPr>
            </a:lvl5pPr>
            <a:lvl6pPr indent="-304800" lvl="5" marL="2743200" rtl="0">
              <a:lnSpc>
                <a:spcPct val="100000"/>
              </a:lnSpc>
              <a:spcBef>
                <a:spcPts val="0"/>
              </a:spcBef>
              <a:spcAft>
                <a:spcPts val="0"/>
              </a:spcAft>
              <a:buClr>
                <a:schemeClr val="lt1"/>
              </a:buClr>
              <a:buSzPts val="1200"/>
              <a:buChar char="■"/>
              <a:defRPr sz="1200">
                <a:solidFill>
                  <a:schemeClr val="lt1"/>
                </a:solidFill>
              </a:defRPr>
            </a:lvl6pPr>
            <a:lvl7pPr indent="-304800" lvl="6" marL="3200400" rtl="0">
              <a:lnSpc>
                <a:spcPct val="100000"/>
              </a:lnSpc>
              <a:spcBef>
                <a:spcPts val="0"/>
              </a:spcBef>
              <a:spcAft>
                <a:spcPts val="0"/>
              </a:spcAft>
              <a:buClr>
                <a:schemeClr val="lt1"/>
              </a:buClr>
              <a:buSzPts val="1200"/>
              <a:buChar char="●"/>
              <a:defRPr sz="1200">
                <a:solidFill>
                  <a:schemeClr val="lt1"/>
                </a:solidFill>
              </a:defRPr>
            </a:lvl7pPr>
            <a:lvl8pPr indent="-304800" lvl="7" marL="3657600" rtl="0">
              <a:lnSpc>
                <a:spcPct val="100000"/>
              </a:lnSpc>
              <a:spcBef>
                <a:spcPts val="0"/>
              </a:spcBef>
              <a:spcAft>
                <a:spcPts val="0"/>
              </a:spcAft>
              <a:buClr>
                <a:schemeClr val="lt1"/>
              </a:buClr>
              <a:buSzPts val="1200"/>
              <a:buChar char="○"/>
              <a:defRPr sz="1200">
                <a:solidFill>
                  <a:schemeClr val="lt1"/>
                </a:solidFill>
              </a:defRPr>
            </a:lvl8pPr>
            <a:lvl9pPr indent="-304800" lvl="8" marL="4114800" rtl="0">
              <a:lnSpc>
                <a:spcPct val="100000"/>
              </a:lnSpc>
              <a:spcBef>
                <a:spcPts val="0"/>
              </a:spcBef>
              <a:spcAft>
                <a:spcPts val="0"/>
              </a:spcAft>
              <a:buClr>
                <a:schemeClr val="lt1"/>
              </a:buClr>
              <a:buSzPts val="1200"/>
              <a:buChar char="■"/>
              <a:defRPr sz="1200">
                <a:solidFill>
                  <a:schemeClr val="lt1"/>
                </a:solidFill>
              </a:defRPr>
            </a:lvl9pPr>
          </a:lstStyle>
          <a:p/>
        </p:txBody>
      </p:sp>
      <p:sp>
        <p:nvSpPr>
          <p:cNvPr id="668" name="Google Shape;668;p83"/>
          <p:cNvSpPr txBox="1"/>
          <p:nvPr>
            <p:ph idx="5" type="body"/>
          </p:nvPr>
        </p:nvSpPr>
        <p:spPr>
          <a:xfrm>
            <a:off x="6346250" y="1522225"/>
            <a:ext cx="25422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669" name="Google Shape;669;p83"/>
          <p:cNvSpPr txBox="1"/>
          <p:nvPr>
            <p:ph idx="6" type="body"/>
          </p:nvPr>
        </p:nvSpPr>
        <p:spPr>
          <a:xfrm>
            <a:off x="250450" y="1522225"/>
            <a:ext cx="25422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670" name="Google Shape;670;p83"/>
          <p:cNvSpPr txBox="1"/>
          <p:nvPr>
            <p:ph idx="7" type="subTitle"/>
          </p:nvPr>
        </p:nvSpPr>
        <p:spPr>
          <a:xfrm>
            <a:off x="240300" y="4791050"/>
            <a:ext cx="25422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Title • Workflow • White">
  <p:cSld name="SECTION_HEADER_1_4">
    <p:bg>
      <p:bgPr>
        <a:solidFill>
          <a:schemeClr val="lt1"/>
        </a:solidFill>
      </p:bgPr>
    </p:bg>
    <p:spTree>
      <p:nvGrpSpPr>
        <p:cNvPr id="671" name="Shape 671"/>
        <p:cNvGrpSpPr/>
        <p:nvPr/>
      </p:nvGrpSpPr>
      <p:grpSpPr>
        <a:xfrm>
          <a:off x="0" y="0"/>
          <a:ext cx="0" cy="0"/>
          <a:chOff x="0" y="0"/>
          <a:chExt cx="0" cy="0"/>
        </a:xfrm>
      </p:grpSpPr>
      <p:cxnSp>
        <p:nvCxnSpPr>
          <p:cNvPr id="672" name="Google Shape;672;p84"/>
          <p:cNvCxnSpPr/>
          <p:nvPr/>
        </p:nvCxnSpPr>
        <p:spPr>
          <a:xfrm>
            <a:off x="0" y="780725"/>
            <a:ext cx="9161100" cy="0"/>
          </a:xfrm>
          <a:prstGeom prst="straightConnector1">
            <a:avLst/>
          </a:prstGeom>
          <a:noFill/>
          <a:ln cap="flat" cmpd="sng" w="19050">
            <a:solidFill>
              <a:schemeClr val="dk1"/>
            </a:solidFill>
            <a:prstDash val="solid"/>
            <a:miter lim="800000"/>
            <a:headEnd len="sm" w="sm" type="none"/>
            <a:tailEnd len="sm" w="sm" type="none"/>
          </a:ln>
        </p:spPr>
      </p:cxnSp>
      <p:cxnSp>
        <p:nvCxnSpPr>
          <p:cNvPr id="673" name="Google Shape;673;p84"/>
          <p:cNvCxnSpPr/>
          <p:nvPr/>
        </p:nvCxnSpPr>
        <p:spPr>
          <a:xfrm>
            <a:off x="3042252" y="780725"/>
            <a:ext cx="0" cy="4371000"/>
          </a:xfrm>
          <a:prstGeom prst="straightConnector1">
            <a:avLst/>
          </a:prstGeom>
          <a:noFill/>
          <a:ln cap="flat" cmpd="sng" w="19050">
            <a:solidFill>
              <a:schemeClr val="dk1"/>
            </a:solidFill>
            <a:prstDash val="solid"/>
            <a:miter lim="800000"/>
            <a:headEnd len="sm" w="sm" type="none"/>
            <a:tailEnd len="sm" w="sm" type="none"/>
          </a:ln>
        </p:spPr>
      </p:cxnSp>
      <p:cxnSp>
        <p:nvCxnSpPr>
          <p:cNvPr id="674" name="Google Shape;674;p84"/>
          <p:cNvCxnSpPr/>
          <p:nvPr/>
        </p:nvCxnSpPr>
        <p:spPr>
          <a:xfrm>
            <a:off x="6092315" y="780725"/>
            <a:ext cx="0" cy="4371000"/>
          </a:xfrm>
          <a:prstGeom prst="straightConnector1">
            <a:avLst/>
          </a:prstGeom>
          <a:noFill/>
          <a:ln cap="flat" cmpd="sng" w="19050">
            <a:solidFill>
              <a:schemeClr val="dk1"/>
            </a:solidFill>
            <a:prstDash val="solid"/>
            <a:miter lim="800000"/>
            <a:headEnd len="sm" w="sm" type="none"/>
            <a:tailEnd len="sm" w="sm" type="none"/>
          </a:ln>
        </p:spPr>
      </p:cxnSp>
      <p:cxnSp>
        <p:nvCxnSpPr>
          <p:cNvPr id="675" name="Google Shape;675;p84"/>
          <p:cNvCxnSpPr/>
          <p:nvPr/>
        </p:nvCxnSpPr>
        <p:spPr>
          <a:xfrm>
            <a:off x="0" y="1304465"/>
            <a:ext cx="9168000" cy="0"/>
          </a:xfrm>
          <a:prstGeom prst="straightConnector1">
            <a:avLst/>
          </a:prstGeom>
          <a:noFill/>
          <a:ln cap="flat" cmpd="sng" w="19050">
            <a:solidFill>
              <a:schemeClr val="dk1"/>
            </a:solidFill>
            <a:prstDash val="solid"/>
            <a:miter lim="800000"/>
            <a:headEnd len="sm" w="sm" type="none"/>
            <a:tailEnd len="sm" w="sm" type="none"/>
          </a:ln>
        </p:spPr>
      </p:cxnSp>
      <p:sp>
        <p:nvSpPr>
          <p:cNvPr id="676" name="Google Shape;676;p84"/>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677" name="Google Shape;677;p84"/>
          <p:cNvSpPr txBox="1"/>
          <p:nvPr>
            <p:ph idx="1" type="subTitle"/>
          </p:nvPr>
        </p:nvSpPr>
        <p:spPr>
          <a:xfrm>
            <a:off x="246100" y="919450"/>
            <a:ext cx="25422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
        <p:nvSpPr>
          <p:cNvPr id="678" name="Google Shape;678;p84"/>
          <p:cNvSpPr txBox="1"/>
          <p:nvPr>
            <p:ph idx="2" type="subTitle"/>
          </p:nvPr>
        </p:nvSpPr>
        <p:spPr>
          <a:xfrm>
            <a:off x="3296188" y="919450"/>
            <a:ext cx="25422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
        <p:nvSpPr>
          <p:cNvPr id="679" name="Google Shape;679;p84"/>
          <p:cNvSpPr txBox="1"/>
          <p:nvPr>
            <p:ph idx="3" type="subTitle"/>
          </p:nvPr>
        </p:nvSpPr>
        <p:spPr>
          <a:xfrm>
            <a:off x="6346238" y="919450"/>
            <a:ext cx="25422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
        <p:nvSpPr>
          <p:cNvPr id="680" name="Google Shape;680;p84"/>
          <p:cNvSpPr txBox="1"/>
          <p:nvPr>
            <p:ph idx="4" type="body"/>
          </p:nvPr>
        </p:nvSpPr>
        <p:spPr>
          <a:xfrm>
            <a:off x="3296200" y="1522225"/>
            <a:ext cx="25422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
        <p:nvSpPr>
          <p:cNvPr id="681" name="Google Shape;681;p84"/>
          <p:cNvSpPr txBox="1"/>
          <p:nvPr>
            <p:ph idx="5" type="body"/>
          </p:nvPr>
        </p:nvSpPr>
        <p:spPr>
          <a:xfrm>
            <a:off x="6346250" y="1522225"/>
            <a:ext cx="25422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682" name="Google Shape;682;p84"/>
          <p:cNvSpPr txBox="1"/>
          <p:nvPr>
            <p:ph idx="6" type="body"/>
          </p:nvPr>
        </p:nvSpPr>
        <p:spPr>
          <a:xfrm>
            <a:off x="250450" y="1522225"/>
            <a:ext cx="25422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683" name="Google Shape;683;p84"/>
          <p:cNvSpPr txBox="1"/>
          <p:nvPr>
            <p:ph idx="7" type="subTitle"/>
          </p:nvPr>
        </p:nvSpPr>
        <p:spPr>
          <a:xfrm>
            <a:off x="240300" y="4791050"/>
            <a:ext cx="25422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Title • Black ">
  <p:cSld name="SECTION_HEADER_1_2">
    <p:bg>
      <p:bgPr>
        <a:solidFill>
          <a:schemeClr val="dk1"/>
        </a:solidFill>
      </p:bgPr>
    </p:bg>
    <p:spTree>
      <p:nvGrpSpPr>
        <p:cNvPr id="684" name="Shape 684"/>
        <p:cNvGrpSpPr/>
        <p:nvPr/>
      </p:nvGrpSpPr>
      <p:grpSpPr>
        <a:xfrm>
          <a:off x="0" y="0"/>
          <a:ext cx="0" cy="0"/>
          <a:chOff x="0" y="0"/>
          <a:chExt cx="0" cy="0"/>
        </a:xfrm>
      </p:grpSpPr>
      <p:cxnSp>
        <p:nvCxnSpPr>
          <p:cNvPr id="685" name="Google Shape;685;p85"/>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cxnSp>
        <p:nvCxnSpPr>
          <p:cNvPr id="686" name="Google Shape;686;p85"/>
          <p:cNvCxnSpPr/>
          <p:nvPr/>
        </p:nvCxnSpPr>
        <p:spPr>
          <a:xfrm>
            <a:off x="3042252" y="780725"/>
            <a:ext cx="0" cy="4371000"/>
          </a:xfrm>
          <a:prstGeom prst="straightConnector1">
            <a:avLst/>
          </a:prstGeom>
          <a:noFill/>
          <a:ln cap="flat" cmpd="sng" w="19050">
            <a:solidFill>
              <a:schemeClr val="lt1"/>
            </a:solidFill>
            <a:prstDash val="solid"/>
            <a:miter lim="800000"/>
            <a:headEnd len="sm" w="sm" type="none"/>
            <a:tailEnd len="sm" w="sm" type="none"/>
          </a:ln>
        </p:spPr>
      </p:cxnSp>
      <p:cxnSp>
        <p:nvCxnSpPr>
          <p:cNvPr id="687" name="Google Shape;687;p85"/>
          <p:cNvCxnSpPr/>
          <p:nvPr/>
        </p:nvCxnSpPr>
        <p:spPr>
          <a:xfrm>
            <a:off x="6092315" y="780725"/>
            <a:ext cx="0" cy="4371000"/>
          </a:xfrm>
          <a:prstGeom prst="straightConnector1">
            <a:avLst/>
          </a:prstGeom>
          <a:noFill/>
          <a:ln cap="flat" cmpd="sng" w="19050">
            <a:solidFill>
              <a:schemeClr val="lt1"/>
            </a:solidFill>
            <a:prstDash val="solid"/>
            <a:miter lim="800000"/>
            <a:headEnd len="sm" w="sm" type="none"/>
            <a:tailEnd len="sm" w="sm" type="none"/>
          </a:ln>
        </p:spPr>
      </p:cxnSp>
      <p:sp>
        <p:nvSpPr>
          <p:cNvPr id="688" name="Google Shape;688;p85"/>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689" name="Google Shape;689;p85"/>
          <p:cNvSpPr txBox="1"/>
          <p:nvPr>
            <p:ph idx="1" type="body"/>
          </p:nvPr>
        </p:nvSpPr>
        <p:spPr>
          <a:xfrm>
            <a:off x="3296200" y="1000514"/>
            <a:ext cx="25422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04800" lvl="1" marL="914400" rtl="0">
              <a:lnSpc>
                <a:spcPct val="100000"/>
              </a:lnSpc>
              <a:spcBef>
                <a:spcPts val="0"/>
              </a:spcBef>
              <a:spcAft>
                <a:spcPts val="0"/>
              </a:spcAft>
              <a:buClr>
                <a:schemeClr val="lt1"/>
              </a:buClr>
              <a:buSzPts val="1200"/>
              <a:buChar char="○"/>
              <a:defRPr sz="1200">
                <a:solidFill>
                  <a:schemeClr val="lt1"/>
                </a:solidFill>
              </a:defRPr>
            </a:lvl2pPr>
            <a:lvl3pPr indent="-304800" lvl="2" marL="1371600" rtl="0">
              <a:lnSpc>
                <a:spcPct val="100000"/>
              </a:lnSpc>
              <a:spcBef>
                <a:spcPts val="0"/>
              </a:spcBef>
              <a:spcAft>
                <a:spcPts val="0"/>
              </a:spcAft>
              <a:buClr>
                <a:schemeClr val="lt1"/>
              </a:buClr>
              <a:buSzPts val="1200"/>
              <a:buChar char="■"/>
              <a:defRPr sz="1200">
                <a:solidFill>
                  <a:schemeClr val="lt1"/>
                </a:solidFill>
              </a:defRPr>
            </a:lvl3pPr>
            <a:lvl4pPr indent="-304800" lvl="3" marL="1828800" rtl="0">
              <a:lnSpc>
                <a:spcPct val="100000"/>
              </a:lnSpc>
              <a:spcBef>
                <a:spcPts val="0"/>
              </a:spcBef>
              <a:spcAft>
                <a:spcPts val="0"/>
              </a:spcAft>
              <a:buClr>
                <a:schemeClr val="lt1"/>
              </a:buClr>
              <a:buSzPts val="1200"/>
              <a:buChar char="●"/>
              <a:defRPr sz="1200">
                <a:solidFill>
                  <a:schemeClr val="lt1"/>
                </a:solidFill>
              </a:defRPr>
            </a:lvl4pPr>
            <a:lvl5pPr indent="-304800" lvl="4" marL="2286000" rtl="0">
              <a:lnSpc>
                <a:spcPct val="100000"/>
              </a:lnSpc>
              <a:spcBef>
                <a:spcPts val="0"/>
              </a:spcBef>
              <a:spcAft>
                <a:spcPts val="0"/>
              </a:spcAft>
              <a:buClr>
                <a:schemeClr val="lt1"/>
              </a:buClr>
              <a:buSzPts val="1200"/>
              <a:buChar char="○"/>
              <a:defRPr sz="1200">
                <a:solidFill>
                  <a:schemeClr val="lt1"/>
                </a:solidFill>
              </a:defRPr>
            </a:lvl5pPr>
            <a:lvl6pPr indent="-304800" lvl="5" marL="2743200" rtl="0">
              <a:lnSpc>
                <a:spcPct val="100000"/>
              </a:lnSpc>
              <a:spcBef>
                <a:spcPts val="0"/>
              </a:spcBef>
              <a:spcAft>
                <a:spcPts val="0"/>
              </a:spcAft>
              <a:buClr>
                <a:schemeClr val="lt1"/>
              </a:buClr>
              <a:buSzPts val="1200"/>
              <a:buChar char="■"/>
              <a:defRPr sz="1200">
                <a:solidFill>
                  <a:schemeClr val="lt1"/>
                </a:solidFill>
              </a:defRPr>
            </a:lvl6pPr>
            <a:lvl7pPr indent="-304800" lvl="6" marL="3200400" rtl="0">
              <a:lnSpc>
                <a:spcPct val="100000"/>
              </a:lnSpc>
              <a:spcBef>
                <a:spcPts val="0"/>
              </a:spcBef>
              <a:spcAft>
                <a:spcPts val="0"/>
              </a:spcAft>
              <a:buClr>
                <a:schemeClr val="lt1"/>
              </a:buClr>
              <a:buSzPts val="1200"/>
              <a:buChar char="●"/>
              <a:defRPr sz="1200">
                <a:solidFill>
                  <a:schemeClr val="lt1"/>
                </a:solidFill>
              </a:defRPr>
            </a:lvl7pPr>
            <a:lvl8pPr indent="-304800" lvl="7" marL="3657600" rtl="0">
              <a:lnSpc>
                <a:spcPct val="100000"/>
              </a:lnSpc>
              <a:spcBef>
                <a:spcPts val="0"/>
              </a:spcBef>
              <a:spcAft>
                <a:spcPts val="0"/>
              </a:spcAft>
              <a:buClr>
                <a:schemeClr val="lt1"/>
              </a:buClr>
              <a:buSzPts val="1200"/>
              <a:buChar char="○"/>
              <a:defRPr sz="1200">
                <a:solidFill>
                  <a:schemeClr val="lt1"/>
                </a:solidFill>
              </a:defRPr>
            </a:lvl8pPr>
            <a:lvl9pPr indent="-304800" lvl="8" marL="4114800" rtl="0">
              <a:lnSpc>
                <a:spcPct val="100000"/>
              </a:lnSpc>
              <a:spcBef>
                <a:spcPts val="0"/>
              </a:spcBef>
              <a:spcAft>
                <a:spcPts val="0"/>
              </a:spcAft>
              <a:buClr>
                <a:schemeClr val="lt1"/>
              </a:buClr>
              <a:buSzPts val="1200"/>
              <a:buChar char="■"/>
              <a:defRPr sz="1200">
                <a:solidFill>
                  <a:schemeClr val="lt1"/>
                </a:solidFill>
              </a:defRPr>
            </a:lvl9pPr>
          </a:lstStyle>
          <a:p/>
        </p:txBody>
      </p:sp>
      <p:sp>
        <p:nvSpPr>
          <p:cNvPr id="690" name="Google Shape;690;p85"/>
          <p:cNvSpPr txBox="1"/>
          <p:nvPr>
            <p:ph idx="2" type="body"/>
          </p:nvPr>
        </p:nvSpPr>
        <p:spPr>
          <a:xfrm>
            <a:off x="6346250" y="1000514"/>
            <a:ext cx="25422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691" name="Google Shape;691;p85"/>
          <p:cNvSpPr txBox="1"/>
          <p:nvPr>
            <p:ph idx="3" type="body"/>
          </p:nvPr>
        </p:nvSpPr>
        <p:spPr>
          <a:xfrm>
            <a:off x="250450" y="1000514"/>
            <a:ext cx="25422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692" name="Google Shape;692;p85"/>
          <p:cNvSpPr txBox="1"/>
          <p:nvPr>
            <p:ph idx="4" type="subTitle"/>
          </p:nvPr>
        </p:nvSpPr>
        <p:spPr>
          <a:xfrm>
            <a:off x="240300" y="4791050"/>
            <a:ext cx="25422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Title • White">
  <p:cSld name="SECTION_HEADER_1_2_2">
    <p:bg>
      <p:bgPr>
        <a:solidFill>
          <a:schemeClr val="lt1"/>
        </a:solidFill>
      </p:bgPr>
    </p:bg>
    <p:spTree>
      <p:nvGrpSpPr>
        <p:cNvPr id="693" name="Shape 693"/>
        <p:cNvGrpSpPr/>
        <p:nvPr/>
      </p:nvGrpSpPr>
      <p:grpSpPr>
        <a:xfrm>
          <a:off x="0" y="0"/>
          <a:ext cx="0" cy="0"/>
          <a:chOff x="0" y="0"/>
          <a:chExt cx="0" cy="0"/>
        </a:xfrm>
      </p:grpSpPr>
      <p:cxnSp>
        <p:nvCxnSpPr>
          <p:cNvPr id="694" name="Google Shape;694;p86"/>
          <p:cNvCxnSpPr/>
          <p:nvPr/>
        </p:nvCxnSpPr>
        <p:spPr>
          <a:xfrm>
            <a:off x="0" y="780725"/>
            <a:ext cx="9161100" cy="0"/>
          </a:xfrm>
          <a:prstGeom prst="straightConnector1">
            <a:avLst/>
          </a:prstGeom>
          <a:noFill/>
          <a:ln cap="flat" cmpd="sng" w="19050">
            <a:solidFill>
              <a:schemeClr val="dk1"/>
            </a:solidFill>
            <a:prstDash val="solid"/>
            <a:miter lim="800000"/>
            <a:headEnd len="sm" w="sm" type="none"/>
            <a:tailEnd len="sm" w="sm" type="none"/>
          </a:ln>
        </p:spPr>
      </p:cxnSp>
      <p:cxnSp>
        <p:nvCxnSpPr>
          <p:cNvPr id="695" name="Google Shape;695;p86"/>
          <p:cNvCxnSpPr/>
          <p:nvPr/>
        </p:nvCxnSpPr>
        <p:spPr>
          <a:xfrm>
            <a:off x="3042252" y="780725"/>
            <a:ext cx="0" cy="4371000"/>
          </a:xfrm>
          <a:prstGeom prst="straightConnector1">
            <a:avLst/>
          </a:prstGeom>
          <a:noFill/>
          <a:ln cap="flat" cmpd="sng" w="19050">
            <a:solidFill>
              <a:schemeClr val="dk1"/>
            </a:solidFill>
            <a:prstDash val="solid"/>
            <a:miter lim="800000"/>
            <a:headEnd len="sm" w="sm" type="none"/>
            <a:tailEnd len="sm" w="sm" type="none"/>
          </a:ln>
        </p:spPr>
      </p:cxnSp>
      <p:cxnSp>
        <p:nvCxnSpPr>
          <p:cNvPr id="696" name="Google Shape;696;p86"/>
          <p:cNvCxnSpPr/>
          <p:nvPr/>
        </p:nvCxnSpPr>
        <p:spPr>
          <a:xfrm>
            <a:off x="6092315" y="780725"/>
            <a:ext cx="0" cy="4371000"/>
          </a:xfrm>
          <a:prstGeom prst="straightConnector1">
            <a:avLst/>
          </a:prstGeom>
          <a:noFill/>
          <a:ln cap="flat" cmpd="sng" w="19050">
            <a:solidFill>
              <a:schemeClr val="dk1"/>
            </a:solidFill>
            <a:prstDash val="solid"/>
            <a:miter lim="800000"/>
            <a:headEnd len="sm" w="sm" type="none"/>
            <a:tailEnd len="sm" w="sm" type="none"/>
          </a:ln>
        </p:spPr>
      </p:cxnSp>
      <p:sp>
        <p:nvSpPr>
          <p:cNvPr id="697" name="Google Shape;697;p86"/>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698" name="Google Shape;698;p86"/>
          <p:cNvSpPr txBox="1"/>
          <p:nvPr>
            <p:ph idx="1" type="body"/>
          </p:nvPr>
        </p:nvSpPr>
        <p:spPr>
          <a:xfrm>
            <a:off x="3296200" y="1000514"/>
            <a:ext cx="25422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
        <p:nvSpPr>
          <p:cNvPr id="699" name="Google Shape;699;p86"/>
          <p:cNvSpPr txBox="1"/>
          <p:nvPr>
            <p:ph idx="2" type="body"/>
          </p:nvPr>
        </p:nvSpPr>
        <p:spPr>
          <a:xfrm>
            <a:off x="6346250" y="1000514"/>
            <a:ext cx="25422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00" name="Google Shape;700;p86"/>
          <p:cNvSpPr txBox="1"/>
          <p:nvPr>
            <p:ph idx="3" type="body"/>
          </p:nvPr>
        </p:nvSpPr>
        <p:spPr>
          <a:xfrm>
            <a:off x="250450" y="1000514"/>
            <a:ext cx="25422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01" name="Google Shape;701;p86"/>
          <p:cNvSpPr txBox="1"/>
          <p:nvPr>
            <p:ph idx="4" type="subTitle"/>
          </p:nvPr>
        </p:nvSpPr>
        <p:spPr>
          <a:xfrm>
            <a:off x="240300" y="4791050"/>
            <a:ext cx="25422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Title • Subtitle • Black ">
  <p:cSld name="SECTION_HEADER_1_2_1">
    <p:bg>
      <p:bgPr>
        <a:solidFill>
          <a:schemeClr val="dk1"/>
        </a:solidFill>
      </p:bgPr>
    </p:bg>
    <p:spTree>
      <p:nvGrpSpPr>
        <p:cNvPr id="702" name="Shape 702"/>
        <p:cNvGrpSpPr/>
        <p:nvPr/>
      </p:nvGrpSpPr>
      <p:grpSpPr>
        <a:xfrm>
          <a:off x="0" y="0"/>
          <a:ext cx="0" cy="0"/>
          <a:chOff x="0" y="0"/>
          <a:chExt cx="0" cy="0"/>
        </a:xfrm>
      </p:grpSpPr>
      <p:cxnSp>
        <p:nvCxnSpPr>
          <p:cNvPr id="703" name="Google Shape;703;p87"/>
          <p:cNvCxnSpPr/>
          <p:nvPr/>
        </p:nvCxnSpPr>
        <p:spPr>
          <a:xfrm>
            <a:off x="0" y="1104935"/>
            <a:ext cx="9161100" cy="0"/>
          </a:xfrm>
          <a:prstGeom prst="straightConnector1">
            <a:avLst/>
          </a:prstGeom>
          <a:noFill/>
          <a:ln cap="flat" cmpd="sng" w="19050">
            <a:solidFill>
              <a:schemeClr val="lt1"/>
            </a:solidFill>
            <a:prstDash val="solid"/>
            <a:miter lim="800000"/>
            <a:headEnd len="sm" w="sm" type="none"/>
            <a:tailEnd len="sm" w="sm" type="none"/>
          </a:ln>
        </p:spPr>
      </p:cxnSp>
      <p:cxnSp>
        <p:nvCxnSpPr>
          <p:cNvPr id="704" name="Google Shape;704;p87"/>
          <p:cNvCxnSpPr/>
          <p:nvPr/>
        </p:nvCxnSpPr>
        <p:spPr>
          <a:xfrm>
            <a:off x="3042250" y="1097750"/>
            <a:ext cx="0" cy="4054200"/>
          </a:xfrm>
          <a:prstGeom prst="straightConnector1">
            <a:avLst/>
          </a:prstGeom>
          <a:noFill/>
          <a:ln cap="flat" cmpd="sng" w="19050">
            <a:solidFill>
              <a:schemeClr val="lt1"/>
            </a:solidFill>
            <a:prstDash val="solid"/>
            <a:miter lim="800000"/>
            <a:headEnd len="sm" w="sm" type="none"/>
            <a:tailEnd len="sm" w="sm" type="none"/>
          </a:ln>
        </p:spPr>
      </p:cxnSp>
      <p:cxnSp>
        <p:nvCxnSpPr>
          <p:cNvPr id="705" name="Google Shape;705;p87"/>
          <p:cNvCxnSpPr/>
          <p:nvPr/>
        </p:nvCxnSpPr>
        <p:spPr>
          <a:xfrm>
            <a:off x="6092325" y="1111475"/>
            <a:ext cx="0" cy="4040400"/>
          </a:xfrm>
          <a:prstGeom prst="straightConnector1">
            <a:avLst/>
          </a:prstGeom>
          <a:noFill/>
          <a:ln cap="flat" cmpd="sng" w="19050">
            <a:solidFill>
              <a:schemeClr val="lt1"/>
            </a:solidFill>
            <a:prstDash val="solid"/>
            <a:miter lim="800000"/>
            <a:headEnd len="sm" w="sm" type="none"/>
            <a:tailEnd len="sm" w="sm" type="none"/>
          </a:ln>
        </p:spPr>
      </p:cxnSp>
      <p:sp>
        <p:nvSpPr>
          <p:cNvPr id="706" name="Google Shape;706;p87"/>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707" name="Google Shape;707;p87"/>
          <p:cNvSpPr txBox="1"/>
          <p:nvPr>
            <p:ph idx="1" type="body"/>
          </p:nvPr>
        </p:nvSpPr>
        <p:spPr>
          <a:xfrm>
            <a:off x="3296200" y="1324686"/>
            <a:ext cx="2542200" cy="357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04800" lvl="1" marL="914400" rtl="0">
              <a:lnSpc>
                <a:spcPct val="100000"/>
              </a:lnSpc>
              <a:spcBef>
                <a:spcPts val="0"/>
              </a:spcBef>
              <a:spcAft>
                <a:spcPts val="0"/>
              </a:spcAft>
              <a:buClr>
                <a:schemeClr val="lt1"/>
              </a:buClr>
              <a:buSzPts val="1200"/>
              <a:buChar char="○"/>
              <a:defRPr sz="1200">
                <a:solidFill>
                  <a:schemeClr val="lt1"/>
                </a:solidFill>
              </a:defRPr>
            </a:lvl2pPr>
            <a:lvl3pPr indent="-304800" lvl="2" marL="1371600" rtl="0">
              <a:lnSpc>
                <a:spcPct val="100000"/>
              </a:lnSpc>
              <a:spcBef>
                <a:spcPts val="0"/>
              </a:spcBef>
              <a:spcAft>
                <a:spcPts val="0"/>
              </a:spcAft>
              <a:buClr>
                <a:schemeClr val="lt1"/>
              </a:buClr>
              <a:buSzPts val="1200"/>
              <a:buChar char="■"/>
              <a:defRPr sz="1200">
                <a:solidFill>
                  <a:schemeClr val="lt1"/>
                </a:solidFill>
              </a:defRPr>
            </a:lvl3pPr>
            <a:lvl4pPr indent="-304800" lvl="3" marL="1828800" rtl="0">
              <a:lnSpc>
                <a:spcPct val="100000"/>
              </a:lnSpc>
              <a:spcBef>
                <a:spcPts val="0"/>
              </a:spcBef>
              <a:spcAft>
                <a:spcPts val="0"/>
              </a:spcAft>
              <a:buClr>
                <a:schemeClr val="lt1"/>
              </a:buClr>
              <a:buSzPts val="1200"/>
              <a:buChar char="●"/>
              <a:defRPr sz="1200">
                <a:solidFill>
                  <a:schemeClr val="lt1"/>
                </a:solidFill>
              </a:defRPr>
            </a:lvl4pPr>
            <a:lvl5pPr indent="-304800" lvl="4" marL="2286000" rtl="0">
              <a:lnSpc>
                <a:spcPct val="100000"/>
              </a:lnSpc>
              <a:spcBef>
                <a:spcPts val="0"/>
              </a:spcBef>
              <a:spcAft>
                <a:spcPts val="0"/>
              </a:spcAft>
              <a:buClr>
                <a:schemeClr val="lt1"/>
              </a:buClr>
              <a:buSzPts val="1200"/>
              <a:buChar char="○"/>
              <a:defRPr sz="1200">
                <a:solidFill>
                  <a:schemeClr val="lt1"/>
                </a:solidFill>
              </a:defRPr>
            </a:lvl5pPr>
            <a:lvl6pPr indent="-304800" lvl="5" marL="2743200" rtl="0">
              <a:lnSpc>
                <a:spcPct val="100000"/>
              </a:lnSpc>
              <a:spcBef>
                <a:spcPts val="0"/>
              </a:spcBef>
              <a:spcAft>
                <a:spcPts val="0"/>
              </a:spcAft>
              <a:buClr>
                <a:schemeClr val="lt1"/>
              </a:buClr>
              <a:buSzPts val="1200"/>
              <a:buChar char="■"/>
              <a:defRPr sz="1200">
                <a:solidFill>
                  <a:schemeClr val="lt1"/>
                </a:solidFill>
              </a:defRPr>
            </a:lvl6pPr>
            <a:lvl7pPr indent="-304800" lvl="6" marL="3200400" rtl="0">
              <a:lnSpc>
                <a:spcPct val="100000"/>
              </a:lnSpc>
              <a:spcBef>
                <a:spcPts val="0"/>
              </a:spcBef>
              <a:spcAft>
                <a:spcPts val="0"/>
              </a:spcAft>
              <a:buClr>
                <a:schemeClr val="lt1"/>
              </a:buClr>
              <a:buSzPts val="1200"/>
              <a:buChar char="●"/>
              <a:defRPr sz="1200">
                <a:solidFill>
                  <a:schemeClr val="lt1"/>
                </a:solidFill>
              </a:defRPr>
            </a:lvl7pPr>
            <a:lvl8pPr indent="-304800" lvl="7" marL="3657600" rtl="0">
              <a:lnSpc>
                <a:spcPct val="100000"/>
              </a:lnSpc>
              <a:spcBef>
                <a:spcPts val="0"/>
              </a:spcBef>
              <a:spcAft>
                <a:spcPts val="0"/>
              </a:spcAft>
              <a:buClr>
                <a:schemeClr val="lt1"/>
              </a:buClr>
              <a:buSzPts val="1200"/>
              <a:buChar char="○"/>
              <a:defRPr sz="1200">
                <a:solidFill>
                  <a:schemeClr val="lt1"/>
                </a:solidFill>
              </a:defRPr>
            </a:lvl8pPr>
            <a:lvl9pPr indent="-304800" lvl="8" marL="4114800" rtl="0">
              <a:lnSpc>
                <a:spcPct val="100000"/>
              </a:lnSpc>
              <a:spcBef>
                <a:spcPts val="0"/>
              </a:spcBef>
              <a:spcAft>
                <a:spcPts val="0"/>
              </a:spcAft>
              <a:buClr>
                <a:schemeClr val="lt1"/>
              </a:buClr>
              <a:buSzPts val="1200"/>
              <a:buChar char="■"/>
              <a:defRPr sz="1200">
                <a:solidFill>
                  <a:schemeClr val="lt1"/>
                </a:solidFill>
              </a:defRPr>
            </a:lvl9pPr>
          </a:lstStyle>
          <a:p/>
        </p:txBody>
      </p:sp>
      <p:sp>
        <p:nvSpPr>
          <p:cNvPr id="708" name="Google Shape;708;p87"/>
          <p:cNvSpPr txBox="1"/>
          <p:nvPr>
            <p:ph idx="2" type="body"/>
          </p:nvPr>
        </p:nvSpPr>
        <p:spPr>
          <a:xfrm>
            <a:off x="6346250" y="1324686"/>
            <a:ext cx="2542200" cy="357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09" name="Google Shape;709;p87"/>
          <p:cNvSpPr txBox="1"/>
          <p:nvPr>
            <p:ph idx="3" type="body"/>
          </p:nvPr>
        </p:nvSpPr>
        <p:spPr>
          <a:xfrm>
            <a:off x="250450" y="1324686"/>
            <a:ext cx="2542200" cy="357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10" name="Google Shape;710;p87"/>
          <p:cNvSpPr txBox="1"/>
          <p:nvPr>
            <p:ph idx="4" type="subTitle"/>
          </p:nvPr>
        </p:nvSpPr>
        <p:spPr>
          <a:xfrm>
            <a:off x="240300" y="4791050"/>
            <a:ext cx="25422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711" name="Google Shape;711;p87"/>
          <p:cNvSpPr txBox="1"/>
          <p:nvPr>
            <p:ph idx="5"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Title • Subtitle • White">
  <p:cSld name="SECTION_HEADER_1_2_1_1">
    <p:bg>
      <p:bgPr>
        <a:solidFill>
          <a:schemeClr val="lt1"/>
        </a:solidFill>
      </p:bgPr>
    </p:bg>
    <p:spTree>
      <p:nvGrpSpPr>
        <p:cNvPr id="712" name="Shape 712"/>
        <p:cNvGrpSpPr/>
        <p:nvPr/>
      </p:nvGrpSpPr>
      <p:grpSpPr>
        <a:xfrm>
          <a:off x="0" y="0"/>
          <a:ext cx="0" cy="0"/>
          <a:chOff x="0" y="0"/>
          <a:chExt cx="0" cy="0"/>
        </a:xfrm>
      </p:grpSpPr>
      <p:cxnSp>
        <p:nvCxnSpPr>
          <p:cNvPr id="713" name="Google Shape;713;p88"/>
          <p:cNvCxnSpPr/>
          <p:nvPr/>
        </p:nvCxnSpPr>
        <p:spPr>
          <a:xfrm>
            <a:off x="0" y="1104935"/>
            <a:ext cx="9161100" cy="0"/>
          </a:xfrm>
          <a:prstGeom prst="straightConnector1">
            <a:avLst/>
          </a:prstGeom>
          <a:noFill/>
          <a:ln cap="flat" cmpd="sng" w="19050">
            <a:solidFill>
              <a:schemeClr val="dk1"/>
            </a:solidFill>
            <a:prstDash val="solid"/>
            <a:miter lim="800000"/>
            <a:headEnd len="sm" w="sm" type="none"/>
            <a:tailEnd len="sm" w="sm" type="none"/>
          </a:ln>
        </p:spPr>
      </p:cxnSp>
      <p:cxnSp>
        <p:nvCxnSpPr>
          <p:cNvPr id="714" name="Google Shape;714;p88"/>
          <p:cNvCxnSpPr/>
          <p:nvPr/>
        </p:nvCxnSpPr>
        <p:spPr>
          <a:xfrm>
            <a:off x="3042250" y="1097750"/>
            <a:ext cx="0" cy="4054200"/>
          </a:xfrm>
          <a:prstGeom prst="straightConnector1">
            <a:avLst/>
          </a:prstGeom>
          <a:noFill/>
          <a:ln cap="flat" cmpd="sng" w="19050">
            <a:solidFill>
              <a:schemeClr val="dk1"/>
            </a:solidFill>
            <a:prstDash val="solid"/>
            <a:miter lim="800000"/>
            <a:headEnd len="sm" w="sm" type="none"/>
            <a:tailEnd len="sm" w="sm" type="none"/>
          </a:ln>
        </p:spPr>
      </p:cxnSp>
      <p:cxnSp>
        <p:nvCxnSpPr>
          <p:cNvPr id="715" name="Google Shape;715;p88"/>
          <p:cNvCxnSpPr/>
          <p:nvPr/>
        </p:nvCxnSpPr>
        <p:spPr>
          <a:xfrm>
            <a:off x="6092325" y="1111475"/>
            <a:ext cx="0" cy="4040400"/>
          </a:xfrm>
          <a:prstGeom prst="straightConnector1">
            <a:avLst/>
          </a:prstGeom>
          <a:noFill/>
          <a:ln cap="flat" cmpd="sng" w="19050">
            <a:solidFill>
              <a:schemeClr val="dk1"/>
            </a:solidFill>
            <a:prstDash val="solid"/>
            <a:miter lim="800000"/>
            <a:headEnd len="sm" w="sm" type="none"/>
            <a:tailEnd len="sm" w="sm" type="none"/>
          </a:ln>
        </p:spPr>
      </p:cxnSp>
      <p:sp>
        <p:nvSpPr>
          <p:cNvPr id="716" name="Google Shape;716;p88"/>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717" name="Google Shape;717;p88"/>
          <p:cNvSpPr txBox="1"/>
          <p:nvPr>
            <p:ph idx="1" type="body"/>
          </p:nvPr>
        </p:nvSpPr>
        <p:spPr>
          <a:xfrm>
            <a:off x="3296200" y="1324686"/>
            <a:ext cx="2542200" cy="357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
        <p:nvSpPr>
          <p:cNvPr id="718" name="Google Shape;718;p88"/>
          <p:cNvSpPr txBox="1"/>
          <p:nvPr>
            <p:ph idx="2" type="body"/>
          </p:nvPr>
        </p:nvSpPr>
        <p:spPr>
          <a:xfrm>
            <a:off x="6346250" y="1324686"/>
            <a:ext cx="2542200" cy="357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19" name="Google Shape;719;p88"/>
          <p:cNvSpPr txBox="1"/>
          <p:nvPr>
            <p:ph idx="3" type="body"/>
          </p:nvPr>
        </p:nvSpPr>
        <p:spPr>
          <a:xfrm>
            <a:off x="250450" y="1324686"/>
            <a:ext cx="2542200" cy="357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20" name="Google Shape;720;p88"/>
          <p:cNvSpPr txBox="1"/>
          <p:nvPr>
            <p:ph idx="4" type="subTitle"/>
          </p:nvPr>
        </p:nvSpPr>
        <p:spPr>
          <a:xfrm>
            <a:off x="240300" y="4791050"/>
            <a:ext cx="25422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721" name="Google Shape;721;p88"/>
          <p:cNvSpPr txBox="1"/>
          <p:nvPr>
            <p:ph idx="5"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Black ">
  <p:cSld name="SECTION_HEADER_1_1">
    <p:bg>
      <p:bgPr>
        <a:solidFill>
          <a:schemeClr val="dk1"/>
        </a:solidFill>
      </p:bgPr>
    </p:bg>
    <p:spTree>
      <p:nvGrpSpPr>
        <p:cNvPr id="722" name="Shape 722"/>
        <p:cNvGrpSpPr/>
        <p:nvPr/>
      </p:nvGrpSpPr>
      <p:grpSpPr>
        <a:xfrm>
          <a:off x="0" y="0"/>
          <a:ext cx="0" cy="0"/>
          <a:chOff x="0" y="0"/>
          <a:chExt cx="0" cy="0"/>
        </a:xfrm>
      </p:grpSpPr>
      <p:sp>
        <p:nvSpPr>
          <p:cNvPr id="723" name="Google Shape;723;p89"/>
          <p:cNvSpPr txBox="1"/>
          <p:nvPr>
            <p:ph idx="1" type="subTitle"/>
          </p:nvPr>
        </p:nvSpPr>
        <p:spPr>
          <a:xfrm>
            <a:off x="240300" y="4791050"/>
            <a:ext cx="1863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cxnSp>
        <p:nvCxnSpPr>
          <p:cNvPr id="724" name="Google Shape;724;p89"/>
          <p:cNvCxnSpPr/>
          <p:nvPr/>
        </p:nvCxnSpPr>
        <p:spPr>
          <a:xfrm>
            <a:off x="2245688" y="-1650"/>
            <a:ext cx="0" cy="5146800"/>
          </a:xfrm>
          <a:prstGeom prst="straightConnector1">
            <a:avLst/>
          </a:prstGeom>
          <a:noFill/>
          <a:ln cap="flat" cmpd="sng" w="19050">
            <a:solidFill>
              <a:schemeClr val="lt1"/>
            </a:solidFill>
            <a:prstDash val="solid"/>
            <a:miter lim="800000"/>
            <a:headEnd len="sm" w="sm" type="none"/>
            <a:tailEnd len="sm" w="sm" type="none"/>
          </a:ln>
        </p:spPr>
      </p:cxnSp>
      <p:cxnSp>
        <p:nvCxnSpPr>
          <p:cNvPr id="725" name="Google Shape;725;p89"/>
          <p:cNvCxnSpPr/>
          <p:nvPr/>
        </p:nvCxnSpPr>
        <p:spPr>
          <a:xfrm rot="10800000">
            <a:off x="2241975" y="2571750"/>
            <a:ext cx="6894900" cy="0"/>
          </a:xfrm>
          <a:prstGeom prst="straightConnector1">
            <a:avLst/>
          </a:prstGeom>
          <a:noFill/>
          <a:ln cap="flat" cmpd="sng" w="19050">
            <a:solidFill>
              <a:schemeClr val="lt1"/>
            </a:solidFill>
            <a:prstDash val="solid"/>
            <a:miter lim="800000"/>
            <a:headEnd len="sm" w="sm" type="none"/>
            <a:tailEnd len="sm" w="sm" type="none"/>
          </a:ln>
        </p:spPr>
      </p:cxnSp>
      <p:sp>
        <p:nvSpPr>
          <p:cNvPr id="726" name="Google Shape;726;p89"/>
          <p:cNvSpPr txBox="1"/>
          <p:nvPr>
            <p:ph type="title"/>
          </p:nvPr>
        </p:nvSpPr>
        <p:spPr>
          <a:xfrm>
            <a:off x="236725" y="240300"/>
            <a:ext cx="1863300" cy="6720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id • White">
  <p:cSld name="SECTION_HEADER_1_1_1">
    <p:bg>
      <p:bgPr>
        <a:solidFill>
          <a:schemeClr val="lt1"/>
        </a:solidFill>
      </p:bgPr>
    </p:bg>
    <p:spTree>
      <p:nvGrpSpPr>
        <p:cNvPr id="727" name="Shape 727"/>
        <p:cNvGrpSpPr/>
        <p:nvPr/>
      </p:nvGrpSpPr>
      <p:grpSpPr>
        <a:xfrm>
          <a:off x="0" y="0"/>
          <a:ext cx="0" cy="0"/>
          <a:chOff x="0" y="0"/>
          <a:chExt cx="0" cy="0"/>
        </a:xfrm>
      </p:grpSpPr>
      <p:sp>
        <p:nvSpPr>
          <p:cNvPr id="728" name="Google Shape;728;p90"/>
          <p:cNvSpPr txBox="1"/>
          <p:nvPr>
            <p:ph idx="1" type="subTitle"/>
          </p:nvPr>
        </p:nvSpPr>
        <p:spPr>
          <a:xfrm>
            <a:off x="240300" y="4791050"/>
            <a:ext cx="18633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cxnSp>
        <p:nvCxnSpPr>
          <p:cNvPr id="729" name="Google Shape;729;p90"/>
          <p:cNvCxnSpPr/>
          <p:nvPr/>
        </p:nvCxnSpPr>
        <p:spPr>
          <a:xfrm>
            <a:off x="2245688" y="-1650"/>
            <a:ext cx="0" cy="5146800"/>
          </a:xfrm>
          <a:prstGeom prst="straightConnector1">
            <a:avLst/>
          </a:prstGeom>
          <a:noFill/>
          <a:ln cap="flat" cmpd="sng" w="19050">
            <a:solidFill>
              <a:schemeClr val="dk1"/>
            </a:solidFill>
            <a:prstDash val="solid"/>
            <a:miter lim="800000"/>
            <a:headEnd len="sm" w="sm" type="none"/>
            <a:tailEnd len="sm" w="sm" type="none"/>
          </a:ln>
        </p:spPr>
      </p:cxnSp>
      <p:cxnSp>
        <p:nvCxnSpPr>
          <p:cNvPr id="730" name="Google Shape;730;p90"/>
          <p:cNvCxnSpPr/>
          <p:nvPr/>
        </p:nvCxnSpPr>
        <p:spPr>
          <a:xfrm rot="10800000">
            <a:off x="2241975" y="2571750"/>
            <a:ext cx="6894900" cy="0"/>
          </a:xfrm>
          <a:prstGeom prst="straightConnector1">
            <a:avLst/>
          </a:prstGeom>
          <a:noFill/>
          <a:ln cap="flat" cmpd="sng" w="19050">
            <a:solidFill>
              <a:schemeClr val="dk1"/>
            </a:solidFill>
            <a:prstDash val="solid"/>
            <a:miter lim="800000"/>
            <a:headEnd len="sm" w="sm" type="none"/>
            <a:tailEnd len="sm" w="sm" type="none"/>
          </a:ln>
        </p:spPr>
      </p:cxnSp>
      <p:sp>
        <p:nvSpPr>
          <p:cNvPr id="731" name="Google Shape;731;p90"/>
          <p:cNvSpPr txBox="1"/>
          <p:nvPr>
            <p:ph type="title"/>
          </p:nvPr>
        </p:nvSpPr>
        <p:spPr>
          <a:xfrm>
            <a:off x="236725" y="240300"/>
            <a:ext cx="1863300" cy="6720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 Phone • Black • Green">
  <p:cSld name="CUSTOM_5_3_1">
    <p:bg>
      <p:bgPr>
        <a:solidFill>
          <a:schemeClr val="dk1"/>
        </a:solidFill>
      </p:bgPr>
    </p:bg>
    <p:spTree>
      <p:nvGrpSpPr>
        <p:cNvPr id="64" name="Shape 64"/>
        <p:cNvGrpSpPr/>
        <p:nvPr/>
      </p:nvGrpSpPr>
      <p:grpSpPr>
        <a:xfrm>
          <a:off x="0" y="0"/>
          <a:ext cx="0" cy="0"/>
          <a:chOff x="0" y="0"/>
          <a:chExt cx="0" cy="0"/>
        </a:xfrm>
      </p:grpSpPr>
      <p:sp>
        <p:nvSpPr>
          <p:cNvPr id="65" name="Google Shape;65;p10"/>
          <p:cNvSpPr/>
          <p:nvPr/>
        </p:nvSpPr>
        <p:spPr>
          <a:xfrm rot="5400000">
            <a:off x="1702450" y="2272800"/>
            <a:ext cx="5141700" cy="596100"/>
          </a:xfrm>
          <a:prstGeom prst="rect">
            <a:avLst/>
          </a:prstGeom>
          <a:gradFill>
            <a:gsLst>
              <a:gs pos="0">
                <a:schemeClr val="accent3"/>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0"/>
          <p:cNvPicPr preferRelativeResize="0"/>
          <p:nvPr/>
        </p:nvPicPr>
        <p:blipFill rotWithShape="1">
          <a:blip r:embed="rId2">
            <a:alphaModFix/>
          </a:blip>
          <a:srcRect b="0" l="219" r="219" t="0"/>
          <a:stretch/>
        </p:blipFill>
        <p:spPr>
          <a:xfrm>
            <a:off x="240300" y="4461800"/>
            <a:ext cx="915581" cy="441400"/>
          </a:xfrm>
          <a:prstGeom prst="rect">
            <a:avLst/>
          </a:prstGeom>
          <a:noFill/>
          <a:ln>
            <a:noFill/>
          </a:ln>
        </p:spPr>
      </p:pic>
      <p:cxnSp>
        <p:nvCxnSpPr>
          <p:cNvPr id="67" name="Google Shape;67;p10"/>
          <p:cNvCxnSpPr/>
          <p:nvPr/>
        </p:nvCxnSpPr>
        <p:spPr>
          <a:xfrm>
            <a:off x="4572000" y="-1650"/>
            <a:ext cx="0" cy="5146800"/>
          </a:xfrm>
          <a:prstGeom prst="straightConnector1">
            <a:avLst/>
          </a:prstGeom>
          <a:noFill/>
          <a:ln cap="flat" cmpd="sng" w="19050">
            <a:solidFill>
              <a:schemeClr val="lt1"/>
            </a:solidFill>
            <a:prstDash val="solid"/>
            <a:miter lim="800000"/>
            <a:headEnd len="sm" w="sm" type="none"/>
            <a:tailEnd len="sm" w="sm" type="none"/>
          </a:ln>
        </p:spPr>
      </p:cxnSp>
      <p:sp>
        <p:nvSpPr>
          <p:cNvPr id="68" name="Google Shape;68;p10"/>
          <p:cNvSpPr txBox="1"/>
          <p:nvPr>
            <p:ph idx="1" type="subTitle"/>
          </p:nvPr>
        </p:nvSpPr>
        <p:spPr>
          <a:xfrm>
            <a:off x="240300" y="922925"/>
            <a:ext cx="4090500" cy="337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0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0"/>
          <p:cNvSpPr/>
          <p:nvPr/>
        </p:nvSpPr>
        <p:spPr>
          <a:xfrm>
            <a:off x="5584990" y="627325"/>
            <a:ext cx="2567700" cy="5543400"/>
          </a:xfrm>
          <a:prstGeom prst="roundRect">
            <a:avLst>
              <a:gd fmla="val 8026"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0"/>
          <p:cNvSpPr txBox="1"/>
          <p:nvPr>
            <p:ph type="title"/>
          </p:nvPr>
        </p:nvSpPr>
        <p:spPr>
          <a:xfrm>
            <a:off x="240300" y="232600"/>
            <a:ext cx="4090500" cy="5478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id • Title • Workflow • Black ">
  <p:cSld name="SECTION_HEADER_1_3">
    <p:bg>
      <p:bgPr>
        <a:solidFill>
          <a:schemeClr val="dk1"/>
        </a:solidFill>
      </p:bgPr>
    </p:bg>
    <p:spTree>
      <p:nvGrpSpPr>
        <p:cNvPr id="732" name="Shape 732"/>
        <p:cNvGrpSpPr/>
        <p:nvPr/>
      </p:nvGrpSpPr>
      <p:grpSpPr>
        <a:xfrm>
          <a:off x="0" y="0"/>
          <a:ext cx="0" cy="0"/>
          <a:chOff x="0" y="0"/>
          <a:chExt cx="0" cy="0"/>
        </a:xfrm>
      </p:grpSpPr>
      <p:cxnSp>
        <p:nvCxnSpPr>
          <p:cNvPr id="733" name="Google Shape;733;p91"/>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cxnSp>
        <p:nvCxnSpPr>
          <p:cNvPr id="734" name="Google Shape;734;p91"/>
          <p:cNvCxnSpPr/>
          <p:nvPr/>
        </p:nvCxnSpPr>
        <p:spPr>
          <a:xfrm>
            <a:off x="2287127" y="780725"/>
            <a:ext cx="0" cy="4371000"/>
          </a:xfrm>
          <a:prstGeom prst="straightConnector1">
            <a:avLst/>
          </a:prstGeom>
          <a:noFill/>
          <a:ln cap="flat" cmpd="sng" w="19050">
            <a:solidFill>
              <a:schemeClr val="lt1"/>
            </a:solidFill>
            <a:prstDash val="solid"/>
            <a:miter lim="800000"/>
            <a:headEnd len="sm" w="sm" type="none"/>
            <a:tailEnd len="sm" w="sm" type="none"/>
          </a:ln>
        </p:spPr>
      </p:cxnSp>
      <p:cxnSp>
        <p:nvCxnSpPr>
          <p:cNvPr id="735" name="Google Shape;735;p91"/>
          <p:cNvCxnSpPr/>
          <p:nvPr/>
        </p:nvCxnSpPr>
        <p:spPr>
          <a:xfrm>
            <a:off x="4582065" y="780725"/>
            <a:ext cx="0" cy="4371000"/>
          </a:xfrm>
          <a:prstGeom prst="straightConnector1">
            <a:avLst/>
          </a:prstGeom>
          <a:noFill/>
          <a:ln cap="flat" cmpd="sng" w="19050">
            <a:solidFill>
              <a:schemeClr val="lt1"/>
            </a:solidFill>
            <a:prstDash val="solid"/>
            <a:miter lim="800000"/>
            <a:headEnd len="sm" w="sm" type="none"/>
            <a:tailEnd len="sm" w="sm" type="none"/>
          </a:ln>
        </p:spPr>
      </p:cxnSp>
      <p:cxnSp>
        <p:nvCxnSpPr>
          <p:cNvPr id="736" name="Google Shape;736;p91"/>
          <p:cNvCxnSpPr/>
          <p:nvPr/>
        </p:nvCxnSpPr>
        <p:spPr>
          <a:xfrm>
            <a:off x="0" y="1304465"/>
            <a:ext cx="9168000" cy="0"/>
          </a:xfrm>
          <a:prstGeom prst="straightConnector1">
            <a:avLst/>
          </a:prstGeom>
          <a:noFill/>
          <a:ln cap="flat" cmpd="sng" w="19050">
            <a:solidFill>
              <a:schemeClr val="lt1"/>
            </a:solidFill>
            <a:prstDash val="solid"/>
            <a:miter lim="800000"/>
            <a:headEnd len="sm" w="sm" type="none"/>
            <a:tailEnd len="sm" w="sm" type="none"/>
          </a:ln>
        </p:spPr>
      </p:cxnSp>
      <p:sp>
        <p:nvSpPr>
          <p:cNvPr id="737" name="Google Shape;737;p91"/>
          <p:cNvSpPr txBox="1"/>
          <p:nvPr>
            <p:ph type="title"/>
          </p:nvPr>
        </p:nvSpPr>
        <p:spPr>
          <a:xfrm>
            <a:off x="236725" y="240300"/>
            <a:ext cx="8667000" cy="357900"/>
          </a:xfrm>
          <a:prstGeom prst="rect">
            <a:avLst/>
          </a:prstGeom>
          <a:ln>
            <a:noFill/>
          </a:ln>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738" name="Google Shape;738;p91"/>
          <p:cNvSpPr txBox="1"/>
          <p:nvPr>
            <p:ph idx="1" type="subTitle"/>
          </p:nvPr>
        </p:nvSpPr>
        <p:spPr>
          <a:xfrm>
            <a:off x="246100"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739" name="Google Shape;739;p91"/>
          <p:cNvSpPr txBox="1"/>
          <p:nvPr>
            <p:ph idx="2" type="subTitle"/>
          </p:nvPr>
        </p:nvSpPr>
        <p:spPr>
          <a:xfrm>
            <a:off x="4852721"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740" name="Google Shape;740;p91"/>
          <p:cNvSpPr txBox="1"/>
          <p:nvPr>
            <p:ph idx="3" type="body"/>
          </p:nvPr>
        </p:nvSpPr>
        <p:spPr>
          <a:xfrm>
            <a:off x="2532800"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04800" lvl="1" marL="914400" rtl="0">
              <a:lnSpc>
                <a:spcPct val="100000"/>
              </a:lnSpc>
              <a:spcBef>
                <a:spcPts val="0"/>
              </a:spcBef>
              <a:spcAft>
                <a:spcPts val="0"/>
              </a:spcAft>
              <a:buClr>
                <a:schemeClr val="lt1"/>
              </a:buClr>
              <a:buSzPts val="1200"/>
              <a:buChar char="○"/>
              <a:defRPr sz="1200">
                <a:solidFill>
                  <a:schemeClr val="lt1"/>
                </a:solidFill>
              </a:defRPr>
            </a:lvl2pPr>
            <a:lvl3pPr indent="-304800" lvl="2" marL="1371600" rtl="0">
              <a:lnSpc>
                <a:spcPct val="100000"/>
              </a:lnSpc>
              <a:spcBef>
                <a:spcPts val="0"/>
              </a:spcBef>
              <a:spcAft>
                <a:spcPts val="0"/>
              </a:spcAft>
              <a:buClr>
                <a:schemeClr val="lt1"/>
              </a:buClr>
              <a:buSzPts val="1200"/>
              <a:buChar char="■"/>
              <a:defRPr sz="1200">
                <a:solidFill>
                  <a:schemeClr val="lt1"/>
                </a:solidFill>
              </a:defRPr>
            </a:lvl3pPr>
            <a:lvl4pPr indent="-304800" lvl="3" marL="1828800" rtl="0">
              <a:lnSpc>
                <a:spcPct val="100000"/>
              </a:lnSpc>
              <a:spcBef>
                <a:spcPts val="0"/>
              </a:spcBef>
              <a:spcAft>
                <a:spcPts val="0"/>
              </a:spcAft>
              <a:buClr>
                <a:schemeClr val="lt1"/>
              </a:buClr>
              <a:buSzPts val="1200"/>
              <a:buChar char="●"/>
              <a:defRPr sz="1200">
                <a:solidFill>
                  <a:schemeClr val="lt1"/>
                </a:solidFill>
              </a:defRPr>
            </a:lvl4pPr>
            <a:lvl5pPr indent="-304800" lvl="4" marL="2286000" rtl="0">
              <a:lnSpc>
                <a:spcPct val="100000"/>
              </a:lnSpc>
              <a:spcBef>
                <a:spcPts val="0"/>
              </a:spcBef>
              <a:spcAft>
                <a:spcPts val="0"/>
              </a:spcAft>
              <a:buClr>
                <a:schemeClr val="lt1"/>
              </a:buClr>
              <a:buSzPts val="1200"/>
              <a:buChar char="○"/>
              <a:defRPr sz="1200">
                <a:solidFill>
                  <a:schemeClr val="lt1"/>
                </a:solidFill>
              </a:defRPr>
            </a:lvl5pPr>
            <a:lvl6pPr indent="-304800" lvl="5" marL="2743200" rtl="0">
              <a:lnSpc>
                <a:spcPct val="100000"/>
              </a:lnSpc>
              <a:spcBef>
                <a:spcPts val="0"/>
              </a:spcBef>
              <a:spcAft>
                <a:spcPts val="0"/>
              </a:spcAft>
              <a:buClr>
                <a:schemeClr val="lt1"/>
              </a:buClr>
              <a:buSzPts val="1200"/>
              <a:buChar char="■"/>
              <a:defRPr sz="1200">
                <a:solidFill>
                  <a:schemeClr val="lt1"/>
                </a:solidFill>
              </a:defRPr>
            </a:lvl6pPr>
            <a:lvl7pPr indent="-304800" lvl="6" marL="3200400" rtl="0">
              <a:lnSpc>
                <a:spcPct val="100000"/>
              </a:lnSpc>
              <a:spcBef>
                <a:spcPts val="0"/>
              </a:spcBef>
              <a:spcAft>
                <a:spcPts val="0"/>
              </a:spcAft>
              <a:buClr>
                <a:schemeClr val="lt1"/>
              </a:buClr>
              <a:buSzPts val="1200"/>
              <a:buChar char="●"/>
              <a:defRPr sz="1200">
                <a:solidFill>
                  <a:schemeClr val="lt1"/>
                </a:solidFill>
              </a:defRPr>
            </a:lvl7pPr>
            <a:lvl8pPr indent="-304800" lvl="7" marL="3657600" rtl="0">
              <a:lnSpc>
                <a:spcPct val="100000"/>
              </a:lnSpc>
              <a:spcBef>
                <a:spcPts val="0"/>
              </a:spcBef>
              <a:spcAft>
                <a:spcPts val="0"/>
              </a:spcAft>
              <a:buClr>
                <a:schemeClr val="lt1"/>
              </a:buClr>
              <a:buSzPts val="1200"/>
              <a:buChar char="○"/>
              <a:defRPr sz="1200">
                <a:solidFill>
                  <a:schemeClr val="lt1"/>
                </a:solidFill>
              </a:defRPr>
            </a:lvl8pPr>
            <a:lvl9pPr indent="-304800" lvl="8" marL="4114800" rtl="0">
              <a:lnSpc>
                <a:spcPct val="100000"/>
              </a:lnSpc>
              <a:spcBef>
                <a:spcPts val="0"/>
              </a:spcBef>
              <a:spcAft>
                <a:spcPts val="0"/>
              </a:spcAft>
              <a:buClr>
                <a:schemeClr val="lt1"/>
              </a:buClr>
              <a:buSzPts val="1200"/>
              <a:buChar char="■"/>
              <a:defRPr sz="1200">
                <a:solidFill>
                  <a:schemeClr val="lt1"/>
                </a:solidFill>
              </a:defRPr>
            </a:lvl9pPr>
          </a:lstStyle>
          <a:p/>
        </p:txBody>
      </p:sp>
      <p:sp>
        <p:nvSpPr>
          <p:cNvPr id="741" name="Google Shape;741;p91"/>
          <p:cNvSpPr txBox="1"/>
          <p:nvPr>
            <p:ph idx="4" type="body"/>
          </p:nvPr>
        </p:nvSpPr>
        <p:spPr>
          <a:xfrm>
            <a:off x="7129285"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42" name="Google Shape;742;p91"/>
          <p:cNvSpPr txBox="1"/>
          <p:nvPr>
            <p:ph idx="5" type="body"/>
          </p:nvPr>
        </p:nvSpPr>
        <p:spPr>
          <a:xfrm>
            <a:off x="250450"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43" name="Google Shape;743;p91"/>
          <p:cNvSpPr txBox="1"/>
          <p:nvPr>
            <p:ph idx="6" type="subTitle"/>
          </p:nvPr>
        </p:nvSpPr>
        <p:spPr>
          <a:xfrm>
            <a:off x="240300" y="4791050"/>
            <a:ext cx="18027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744" name="Google Shape;744;p91"/>
          <p:cNvSpPr txBox="1"/>
          <p:nvPr>
            <p:ph idx="7" type="subTitle"/>
          </p:nvPr>
        </p:nvSpPr>
        <p:spPr>
          <a:xfrm>
            <a:off x="2539100"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cxnSp>
        <p:nvCxnSpPr>
          <p:cNvPr id="745" name="Google Shape;745;p91"/>
          <p:cNvCxnSpPr/>
          <p:nvPr/>
        </p:nvCxnSpPr>
        <p:spPr>
          <a:xfrm>
            <a:off x="6881801" y="780725"/>
            <a:ext cx="0" cy="4371000"/>
          </a:xfrm>
          <a:prstGeom prst="straightConnector1">
            <a:avLst/>
          </a:prstGeom>
          <a:noFill/>
          <a:ln cap="flat" cmpd="sng" w="19050">
            <a:solidFill>
              <a:schemeClr val="lt1"/>
            </a:solidFill>
            <a:prstDash val="solid"/>
            <a:miter lim="800000"/>
            <a:headEnd len="sm" w="sm" type="none"/>
            <a:tailEnd len="sm" w="sm" type="none"/>
          </a:ln>
        </p:spPr>
      </p:cxnSp>
      <p:sp>
        <p:nvSpPr>
          <p:cNvPr id="746" name="Google Shape;746;p91"/>
          <p:cNvSpPr txBox="1"/>
          <p:nvPr>
            <p:ph idx="8" type="subTitle"/>
          </p:nvPr>
        </p:nvSpPr>
        <p:spPr>
          <a:xfrm>
            <a:off x="7116450"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
        <p:nvSpPr>
          <p:cNvPr id="747" name="Google Shape;747;p91"/>
          <p:cNvSpPr txBox="1"/>
          <p:nvPr>
            <p:ph idx="9" type="body"/>
          </p:nvPr>
        </p:nvSpPr>
        <p:spPr>
          <a:xfrm>
            <a:off x="4836438"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04800" lvl="1" marL="914400" rtl="0">
              <a:lnSpc>
                <a:spcPct val="100000"/>
              </a:lnSpc>
              <a:spcBef>
                <a:spcPts val="0"/>
              </a:spcBef>
              <a:spcAft>
                <a:spcPts val="0"/>
              </a:spcAft>
              <a:buClr>
                <a:schemeClr val="lt1"/>
              </a:buClr>
              <a:buSzPts val="1200"/>
              <a:buChar char="○"/>
              <a:defRPr sz="1200">
                <a:solidFill>
                  <a:schemeClr val="lt1"/>
                </a:solidFill>
              </a:defRPr>
            </a:lvl2pPr>
            <a:lvl3pPr indent="-304800" lvl="2" marL="1371600" rtl="0">
              <a:lnSpc>
                <a:spcPct val="100000"/>
              </a:lnSpc>
              <a:spcBef>
                <a:spcPts val="0"/>
              </a:spcBef>
              <a:spcAft>
                <a:spcPts val="0"/>
              </a:spcAft>
              <a:buClr>
                <a:schemeClr val="lt1"/>
              </a:buClr>
              <a:buSzPts val="1200"/>
              <a:buChar char="■"/>
              <a:defRPr sz="1200">
                <a:solidFill>
                  <a:schemeClr val="lt1"/>
                </a:solidFill>
              </a:defRPr>
            </a:lvl3pPr>
            <a:lvl4pPr indent="-304800" lvl="3" marL="1828800" rtl="0">
              <a:lnSpc>
                <a:spcPct val="100000"/>
              </a:lnSpc>
              <a:spcBef>
                <a:spcPts val="0"/>
              </a:spcBef>
              <a:spcAft>
                <a:spcPts val="0"/>
              </a:spcAft>
              <a:buClr>
                <a:schemeClr val="lt1"/>
              </a:buClr>
              <a:buSzPts val="1200"/>
              <a:buChar char="●"/>
              <a:defRPr sz="1200">
                <a:solidFill>
                  <a:schemeClr val="lt1"/>
                </a:solidFill>
              </a:defRPr>
            </a:lvl4pPr>
            <a:lvl5pPr indent="-304800" lvl="4" marL="2286000" rtl="0">
              <a:lnSpc>
                <a:spcPct val="100000"/>
              </a:lnSpc>
              <a:spcBef>
                <a:spcPts val="0"/>
              </a:spcBef>
              <a:spcAft>
                <a:spcPts val="0"/>
              </a:spcAft>
              <a:buClr>
                <a:schemeClr val="lt1"/>
              </a:buClr>
              <a:buSzPts val="1200"/>
              <a:buChar char="○"/>
              <a:defRPr sz="1200">
                <a:solidFill>
                  <a:schemeClr val="lt1"/>
                </a:solidFill>
              </a:defRPr>
            </a:lvl5pPr>
            <a:lvl6pPr indent="-304800" lvl="5" marL="2743200" rtl="0">
              <a:lnSpc>
                <a:spcPct val="100000"/>
              </a:lnSpc>
              <a:spcBef>
                <a:spcPts val="0"/>
              </a:spcBef>
              <a:spcAft>
                <a:spcPts val="0"/>
              </a:spcAft>
              <a:buClr>
                <a:schemeClr val="lt1"/>
              </a:buClr>
              <a:buSzPts val="1200"/>
              <a:buChar char="■"/>
              <a:defRPr sz="1200">
                <a:solidFill>
                  <a:schemeClr val="lt1"/>
                </a:solidFill>
              </a:defRPr>
            </a:lvl6pPr>
            <a:lvl7pPr indent="-304800" lvl="6" marL="3200400" rtl="0">
              <a:lnSpc>
                <a:spcPct val="100000"/>
              </a:lnSpc>
              <a:spcBef>
                <a:spcPts val="0"/>
              </a:spcBef>
              <a:spcAft>
                <a:spcPts val="0"/>
              </a:spcAft>
              <a:buClr>
                <a:schemeClr val="lt1"/>
              </a:buClr>
              <a:buSzPts val="1200"/>
              <a:buChar char="●"/>
              <a:defRPr sz="1200">
                <a:solidFill>
                  <a:schemeClr val="lt1"/>
                </a:solidFill>
              </a:defRPr>
            </a:lvl7pPr>
            <a:lvl8pPr indent="-304800" lvl="7" marL="3657600" rtl="0">
              <a:lnSpc>
                <a:spcPct val="100000"/>
              </a:lnSpc>
              <a:spcBef>
                <a:spcPts val="0"/>
              </a:spcBef>
              <a:spcAft>
                <a:spcPts val="0"/>
              </a:spcAft>
              <a:buClr>
                <a:schemeClr val="lt1"/>
              </a:buClr>
              <a:buSzPts val="1200"/>
              <a:buChar char="○"/>
              <a:defRPr sz="1200">
                <a:solidFill>
                  <a:schemeClr val="lt1"/>
                </a:solidFill>
              </a:defRPr>
            </a:lvl8pPr>
            <a:lvl9pPr indent="-304800" lvl="8" marL="4114800" rtl="0">
              <a:lnSpc>
                <a:spcPct val="100000"/>
              </a:lnSpc>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id • Title • Workflow • White">
  <p:cSld name="SECTION_HEADER_1_3_2">
    <p:bg>
      <p:bgPr>
        <a:solidFill>
          <a:schemeClr val="lt1"/>
        </a:solidFill>
      </p:bgPr>
    </p:bg>
    <p:spTree>
      <p:nvGrpSpPr>
        <p:cNvPr id="748" name="Shape 748"/>
        <p:cNvGrpSpPr/>
        <p:nvPr/>
      </p:nvGrpSpPr>
      <p:grpSpPr>
        <a:xfrm>
          <a:off x="0" y="0"/>
          <a:ext cx="0" cy="0"/>
          <a:chOff x="0" y="0"/>
          <a:chExt cx="0" cy="0"/>
        </a:xfrm>
      </p:grpSpPr>
      <p:cxnSp>
        <p:nvCxnSpPr>
          <p:cNvPr id="749" name="Google Shape;749;p92"/>
          <p:cNvCxnSpPr/>
          <p:nvPr/>
        </p:nvCxnSpPr>
        <p:spPr>
          <a:xfrm>
            <a:off x="0" y="780725"/>
            <a:ext cx="9161100" cy="0"/>
          </a:xfrm>
          <a:prstGeom prst="straightConnector1">
            <a:avLst/>
          </a:prstGeom>
          <a:noFill/>
          <a:ln cap="flat" cmpd="sng" w="19050">
            <a:solidFill>
              <a:schemeClr val="dk1"/>
            </a:solidFill>
            <a:prstDash val="solid"/>
            <a:miter lim="800000"/>
            <a:headEnd len="sm" w="sm" type="none"/>
            <a:tailEnd len="sm" w="sm" type="none"/>
          </a:ln>
        </p:spPr>
      </p:cxnSp>
      <p:cxnSp>
        <p:nvCxnSpPr>
          <p:cNvPr id="750" name="Google Shape;750;p92"/>
          <p:cNvCxnSpPr/>
          <p:nvPr/>
        </p:nvCxnSpPr>
        <p:spPr>
          <a:xfrm>
            <a:off x="2287127" y="780725"/>
            <a:ext cx="0" cy="4371000"/>
          </a:xfrm>
          <a:prstGeom prst="straightConnector1">
            <a:avLst/>
          </a:prstGeom>
          <a:noFill/>
          <a:ln cap="flat" cmpd="sng" w="19050">
            <a:solidFill>
              <a:schemeClr val="dk1"/>
            </a:solidFill>
            <a:prstDash val="solid"/>
            <a:miter lim="800000"/>
            <a:headEnd len="sm" w="sm" type="none"/>
            <a:tailEnd len="sm" w="sm" type="none"/>
          </a:ln>
        </p:spPr>
      </p:cxnSp>
      <p:cxnSp>
        <p:nvCxnSpPr>
          <p:cNvPr id="751" name="Google Shape;751;p92"/>
          <p:cNvCxnSpPr/>
          <p:nvPr/>
        </p:nvCxnSpPr>
        <p:spPr>
          <a:xfrm>
            <a:off x="4582065" y="780725"/>
            <a:ext cx="0" cy="4371000"/>
          </a:xfrm>
          <a:prstGeom prst="straightConnector1">
            <a:avLst/>
          </a:prstGeom>
          <a:noFill/>
          <a:ln cap="flat" cmpd="sng" w="19050">
            <a:solidFill>
              <a:schemeClr val="dk1"/>
            </a:solidFill>
            <a:prstDash val="solid"/>
            <a:miter lim="800000"/>
            <a:headEnd len="sm" w="sm" type="none"/>
            <a:tailEnd len="sm" w="sm" type="none"/>
          </a:ln>
        </p:spPr>
      </p:cxnSp>
      <p:cxnSp>
        <p:nvCxnSpPr>
          <p:cNvPr id="752" name="Google Shape;752;p92"/>
          <p:cNvCxnSpPr/>
          <p:nvPr/>
        </p:nvCxnSpPr>
        <p:spPr>
          <a:xfrm>
            <a:off x="0" y="1304465"/>
            <a:ext cx="9168000" cy="0"/>
          </a:xfrm>
          <a:prstGeom prst="straightConnector1">
            <a:avLst/>
          </a:prstGeom>
          <a:noFill/>
          <a:ln cap="flat" cmpd="sng" w="19050">
            <a:solidFill>
              <a:schemeClr val="dk1"/>
            </a:solidFill>
            <a:prstDash val="solid"/>
            <a:miter lim="800000"/>
            <a:headEnd len="sm" w="sm" type="none"/>
            <a:tailEnd len="sm" w="sm" type="none"/>
          </a:ln>
        </p:spPr>
      </p:cxnSp>
      <p:sp>
        <p:nvSpPr>
          <p:cNvPr id="753" name="Google Shape;753;p92"/>
          <p:cNvSpPr txBox="1"/>
          <p:nvPr>
            <p:ph type="title"/>
          </p:nvPr>
        </p:nvSpPr>
        <p:spPr>
          <a:xfrm>
            <a:off x="236725" y="240300"/>
            <a:ext cx="8667000" cy="357900"/>
          </a:xfrm>
          <a:prstGeom prst="rect">
            <a:avLst/>
          </a:prstGeom>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754" name="Google Shape;754;p92"/>
          <p:cNvSpPr txBox="1"/>
          <p:nvPr>
            <p:ph idx="1" type="subTitle"/>
          </p:nvPr>
        </p:nvSpPr>
        <p:spPr>
          <a:xfrm>
            <a:off x="246100"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
        <p:nvSpPr>
          <p:cNvPr id="755" name="Google Shape;755;p92"/>
          <p:cNvSpPr txBox="1"/>
          <p:nvPr>
            <p:ph idx="2" type="subTitle"/>
          </p:nvPr>
        </p:nvSpPr>
        <p:spPr>
          <a:xfrm>
            <a:off x="4852721"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
        <p:nvSpPr>
          <p:cNvPr id="756" name="Google Shape;756;p92"/>
          <p:cNvSpPr txBox="1"/>
          <p:nvPr>
            <p:ph idx="3" type="body"/>
          </p:nvPr>
        </p:nvSpPr>
        <p:spPr>
          <a:xfrm>
            <a:off x="2532800"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
        <p:nvSpPr>
          <p:cNvPr id="757" name="Google Shape;757;p92"/>
          <p:cNvSpPr txBox="1"/>
          <p:nvPr>
            <p:ph idx="4" type="body"/>
          </p:nvPr>
        </p:nvSpPr>
        <p:spPr>
          <a:xfrm>
            <a:off x="7129285"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58" name="Google Shape;758;p92"/>
          <p:cNvSpPr txBox="1"/>
          <p:nvPr>
            <p:ph idx="5" type="body"/>
          </p:nvPr>
        </p:nvSpPr>
        <p:spPr>
          <a:xfrm>
            <a:off x="250450"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59" name="Google Shape;759;p92"/>
          <p:cNvSpPr txBox="1"/>
          <p:nvPr>
            <p:ph idx="6" type="subTitle"/>
          </p:nvPr>
        </p:nvSpPr>
        <p:spPr>
          <a:xfrm>
            <a:off x="240300" y="4791050"/>
            <a:ext cx="18027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
        <p:nvSpPr>
          <p:cNvPr id="760" name="Google Shape;760;p92"/>
          <p:cNvSpPr txBox="1"/>
          <p:nvPr>
            <p:ph idx="7" type="subTitle"/>
          </p:nvPr>
        </p:nvSpPr>
        <p:spPr>
          <a:xfrm>
            <a:off x="2539100"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cxnSp>
        <p:nvCxnSpPr>
          <p:cNvPr id="761" name="Google Shape;761;p92"/>
          <p:cNvCxnSpPr/>
          <p:nvPr/>
        </p:nvCxnSpPr>
        <p:spPr>
          <a:xfrm>
            <a:off x="6881801" y="780725"/>
            <a:ext cx="0" cy="4371000"/>
          </a:xfrm>
          <a:prstGeom prst="straightConnector1">
            <a:avLst/>
          </a:prstGeom>
          <a:noFill/>
          <a:ln cap="flat" cmpd="sng" w="19050">
            <a:solidFill>
              <a:schemeClr val="dk1"/>
            </a:solidFill>
            <a:prstDash val="solid"/>
            <a:miter lim="800000"/>
            <a:headEnd len="sm" w="sm" type="none"/>
            <a:tailEnd len="sm" w="sm" type="none"/>
          </a:ln>
        </p:spPr>
      </p:cxnSp>
      <p:sp>
        <p:nvSpPr>
          <p:cNvPr id="762" name="Google Shape;762;p92"/>
          <p:cNvSpPr txBox="1"/>
          <p:nvPr>
            <p:ph idx="8" type="subTitle"/>
          </p:nvPr>
        </p:nvSpPr>
        <p:spPr>
          <a:xfrm>
            <a:off x="7116450" y="919450"/>
            <a:ext cx="1791000" cy="2463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p:txBody>
      </p:sp>
      <p:sp>
        <p:nvSpPr>
          <p:cNvPr id="763" name="Google Shape;763;p92"/>
          <p:cNvSpPr txBox="1"/>
          <p:nvPr>
            <p:ph idx="9" type="body"/>
          </p:nvPr>
        </p:nvSpPr>
        <p:spPr>
          <a:xfrm>
            <a:off x="4836438" y="1522225"/>
            <a:ext cx="1791000" cy="998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304800" lvl="1" marL="914400" rtl="0">
              <a:lnSpc>
                <a:spcPct val="100000"/>
              </a:lnSpc>
              <a:spcBef>
                <a:spcPts val="0"/>
              </a:spcBef>
              <a:spcAft>
                <a:spcPts val="0"/>
              </a:spcAft>
              <a:buClr>
                <a:schemeClr val="dk1"/>
              </a:buClr>
              <a:buSzPts val="1200"/>
              <a:buChar char="○"/>
              <a:defRPr sz="1200">
                <a:solidFill>
                  <a:schemeClr val="dk1"/>
                </a:solidFill>
              </a:defRPr>
            </a:lvl2pPr>
            <a:lvl3pPr indent="-304800" lvl="2" marL="1371600" rtl="0">
              <a:lnSpc>
                <a:spcPct val="100000"/>
              </a:lnSpc>
              <a:spcBef>
                <a:spcPts val="0"/>
              </a:spcBef>
              <a:spcAft>
                <a:spcPts val="0"/>
              </a:spcAft>
              <a:buClr>
                <a:schemeClr val="dk1"/>
              </a:buClr>
              <a:buSzPts val="1200"/>
              <a:buChar char="■"/>
              <a:defRPr sz="1200">
                <a:solidFill>
                  <a:schemeClr val="dk1"/>
                </a:solidFill>
              </a:defRPr>
            </a:lvl3pPr>
            <a:lvl4pPr indent="-304800" lvl="3" marL="1828800" rtl="0">
              <a:lnSpc>
                <a:spcPct val="100000"/>
              </a:lnSpc>
              <a:spcBef>
                <a:spcPts val="0"/>
              </a:spcBef>
              <a:spcAft>
                <a:spcPts val="0"/>
              </a:spcAft>
              <a:buClr>
                <a:schemeClr val="dk1"/>
              </a:buClr>
              <a:buSzPts val="1200"/>
              <a:buChar char="●"/>
              <a:defRPr sz="1200">
                <a:solidFill>
                  <a:schemeClr val="dk1"/>
                </a:solidFill>
              </a:defRPr>
            </a:lvl4pPr>
            <a:lvl5pPr indent="-304800" lvl="4" marL="2286000" rtl="0">
              <a:lnSpc>
                <a:spcPct val="100000"/>
              </a:lnSpc>
              <a:spcBef>
                <a:spcPts val="0"/>
              </a:spcBef>
              <a:spcAft>
                <a:spcPts val="0"/>
              </a:spcAft>
              <a:buClr>
                <a:schemeClr val="dk1"/>
              </a:buClr>
              <a:buSzPts val="1200"/>
              <a:buChar char="○"/>
              <a:defRPr sz="1200">
                <a:solidFill>
                  <a:schemeClr val="dk1"/>
                </a:solidFill>
              </a:defRPr>
            </a:lvl5pPr>
            <a:lvl6pPr indent="-304800" lvl="5" marL="2743200" rtl="0">
              <a:lnSpc>
                <a:spcPct val="100000"/>
              </a:lnSpc>
              <a:spcBef>
                <a:spcPts val="0"/>
              </a:spcBef>
              <a:spcAft>
                <a:spcPts val="0"/>
              </a:spcAft>
              <a:buClr>
                <a:schemeClr val="dk1"/>
              </a:buClr>
              <a:buSzPts val="1200"/>
              <a:buChar char="■"/>
              <a:defRPr sz="1200">
                <a:solidFill>
                  <a:schemeClr val="dk1"/>
                </a:solidFill>
              </a:defRPr>
            </a:lvl6pPr>
            <a:lvl7pPr indent="-304800" lvl="6" marL="3200400" rtl="0">
              <a:lnSpc>
                <a:spcPct val="100000"/>
              </a:lnSpc>
              <a:spcBef>
                <a:spcPts val="0"/>
              </a:spcBef>
              <a:spcAft>
                <a:spcPts val="0"/>
              </a:spcAft>
              <a:buClr>
                <a:schemeClr val="dk1"/>
              </a:buClr>
              <a:buSzPts val="1200"/>
              <a:buChar char="●"/>
              <a:defRPr sz="1200">
                <a:solidFill>
                  <a:schemeClr val="dk1"/>
                </a:solidFill>
              </a:defRPr>
            </a:lvl7pPr>
            <a:lvl8pPr indent="-304800" lvl="7" marL="3657600" rtl="0">
              <a:lnSpc>
                <a:spcPct val="100000"/>
              </a:lnSpc>
              <a:spcBef>
                <a:spcPts val="0"/>
              </a:spcBef>
              <a:spcAft>
                <a:spcPts val="0"/>
              </a:spcAft>
              <a:buClr>
                <a:schemeClr val="dk1"/>
              </a:buClr>
              <a:buSzPts val="1200"/>
              <a:buChar char="○"/>
              <a:defRPr sz="1200">
                <a:solidFill>
                  <a:schemeClr val="dk1"/>
                </a:solidFill>
              </a:defRPr>
            </a:lvl8pPr>
            <a:lvl9pPr indent="-304800" lvl="8" marL="4114800" rtl="0">
              <a:lnSpc>
                <a:spcPct val="100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id • Title • Black ">
  <p:cSld name="SECTION_HEADER_1_3_1">
    <p:bg>
      <p:bgPr>
        <a:solidFill>
          <a:schemeClr val="dk1"/>
        </a:solidFill>
      </p:bgPr>
    </p:bg>
    <p:spTree>
      <p:nvGrpSpPr>
        <p:cNvPr id="764" name="Shape 764"/>
        <p:cNvGrpSpPr/>
        <p:nvPr/>
      </p:nvGrpSpPr>
      <p:grpSpPr>
        <a:xfrm>
          <a:off x="0" y="0"/>
          <a:ext cx="0" cy="0"/>
          <a:chOff x="0" y="0"/>
          <a:chExt cx="0" cy="0"/>
        </a:xfrm>
      </p:grpSpPr>
      <p:cxnSp>
        <p:nvCxnSpPr>
          <p:cNvPr id="765" name="Google Shape;765;p93"/>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766" name="Google Shape;766;p93"/>
          <p:cNvSpPr txBox="1"/>
          <p:nvPr>
            <p:ph type="title"/>
          </p:nvPr>
        </p:nvSpPr>
        <p:spPr>
          <a:xfrm>
            <a:off x="236725" y="240300"/>
            <a:ext cx="8667000" cy="357900"/>
          </a:xfrm>
          <a:prstGeom prst="rect">
            <a:avLst/>
          </a:prstGeom>
          <a:ln>
            <a:noFill/>
          </a:ln>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cxnSp>
        <p:nvCxnSpPr>
          <p:cNvPr id="767" name="Google Shape;767;p93"/>
          <p:cNvCxnSpPr/>
          <p:nvPr/>
        </p:nvCxnSpPr>
        <p:spPr>
          <a:xfrm>
            <a:off x="2287127" y="780725"/>
            <a:ext cx="0" cy="4371000"/>
          </a:xfrm>
          <a:prstGeom prst="straightConnector1">
            <a:avLst/>
          </a:prstGeom>
          <a:noFill/>
          <a:ln cap="flat" cmpd="sng" w="19050">
            <a:solidFill>
              <a:schemeClr val="lt1"/>
            </a:solidFill>
            <a:prstDash val="solid"/>
            <a:miter lim="800000"/>
            <a:headEnd len="sm" w="sm" type="none"/>
            <a:tailEnd len="sm" w="sm" type="none"/>
          </a:ln>
        </p:spPr>
      </p:cxnSp>
      <p:cxnSp>
        <p:nvCxnSpPr>
          <p:cNvPr id="768" name="Google Shape;768;p93"/>
          <p:cNvCxnSpPr/>
          <p:nvPr/>
        </p:nvCxnSpPr>
        <p:spPr>
          <a:xfrm>
            <a:off x="4582065" y="780725"/>
            <a:ext cx="0" cy="4371000"/>
          </a:xfrm>
          <a:prstGeom prst="straightConnector1">
            <a:avLst/>
          </a:prstGeom>
          <a:noFill/>
          <a:ln cap="flat" cmpd="sng" w="19050">
            <a:solidFill>
              <a:schemeClr val="lt1"/>
            </a:solidFill>
            <a:prstDash val="solid"/>
            <a:miter lim="800000"/>
            <a:headEnd len="sm" w="sm" type="none"/>
            <a:tailEnd len="sm" w="sm" type="none"/>
          </a:ln>
        </p:spPr>
      </p:cxnSp>
      <p:cxnSp>
        <p:nvCxnSpPr>
          <p:cNvPr id="769" name="Google Shape;769;p93"/>
          <p:cNvCxnSpPr/>
          <p:nvPr/>
        </p:nvCxnSpPr>
        <p:spPr>
          <a:xfrm>
            <a:off x="6881801" y="780725"/>
            <a:ext cx="0" cy="4371000"/>
          </a:xfrm>
          <a:prstGeom prst="straightConnector1">
            <a:avLst/>
          </a:prstGeom>
          <a:noFill/>
          <a:ln cap="flat" cmpd="sng" w="19050">
            <a:solidFill>
              <a:schemeClr val="lt1"/>
            </a:solidFill>
            <a:prstDash val="solid"/>
            <a:miter lim="800000"/>
            <a:headEnd len="sm" w="sm" type="none"/>
            <a:tailEnd len="sm" w="sm" type="none"/>
          </a:ln>
        </p:spPr>
      </p:cxnSp>
      <p:sp>
        <p:nvSpPr>
          <p:cNvPr id="770" name="Google Shape;770;p93"/>
          <p:cNvSpPr txBox="1"/>
          <p:nvPr>
            <p:ph idx="1" type="body"/>
          </p:nvPr>
        </p:nvSpPr>
        <p:spPr>
          <a:xfrm>
            <a:off x="250450"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71" name="Google Shape;771;p93"/>
          <p:cNvSpPr txBox="1"/>
          <p:nvPr>
            <p:ph idx="2" type="body"/>
          </p:nvPr>
        </p:nvSpPr>
        <p:spPr>
          <a:xfrm>
            <a:off x="2548352"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72" name="Google Shape;772;p93"/>
          <p:cNvSpPr txBox="1"/>
          <p:nvPr>
            <p:ph idx="3" type="body"/>
          </p:nvPr>
        </p:nvSpPr>
        <p:spPr>
          <a:xfrm>
            <a:off x="4830890"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73" name="Google Shape;773;p93"/>
          <p:cNvSpPr txBox="1"/>
          <p:nvPr>
            <p:ph idx="4" type="body"/>
          </p:nvPr>
        </p:nvSpPr>
        <p:spPr>
          <a:xfrm>
            <a:off x="7130590"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74" name="Google Shape;774;p93"/>
          <p:cNvSpPr txBox="1"/>
          <p:nvPr>
            <p:ph idx="5" type="subTitle"/>
          </p:nvPr>
        </p:nvSpPr>
        <p:spPr>
          <a:xfrm>
            <a:off x="240300" y="4791050"/>
            <a:ext cx="18027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id • Title • White">
  <p:cSld name="SECTION_HEADER_1_3_1_2">
    <p:bg>
      <p:bgPr>
        <a:solidFill>
          <a:schemeClr val="lt1"/>
        </a:solidFill>
      </p:bgPr>
    </p:bg>
    <p:spTree>
      <p:nvGrpSpPr>
        <p:cNvPr id="775" name="Shape 775"/>
        <p:cNvGrpSpPr/>
        <p:nvPr/>
      </p:nvGrpSpPr>
      <p:grpSpPr>
        <a:xfrm>
          <a:off x="0" y="0"/>
          <a:ext cx="0" cy="0"/>
          <a:chOff x="0" y="0"/>
          <a:chExt cx="0" cy="0"/>
        </a:xfrm>
      </p:grpSpPr>
      <p:cxnSp>
        <p:nvCxnSpPr>
          <p:cNvPr id="776" name="Google Shape;776;p94"/>
          <p:cNvCxnSpPr/>
          <p:nvPr/>
        </p:nvCxnSpPr>
        <p:spPr>
          <a:xfrm>
            <a:off x="0" y="78072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777" name="Google Shape;777;p94"/>
          <p:cNvSpPr txBox="1"/>
          <p:nvPr>
            <p:ph type="title"/>
          </p:nvPr>
        </p:nvSpPr>
        <p:spPr>
          <a:xfrm>
            <a:off x="236725" y="240300"/>
            <a:ext cx="8667000" cy="357900"/>
          </a:xfrm>
          <a:prstGeom prst="rect">
            <a:avLst/>
          </a:prstGeom>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cxnSp>
        <p:nvCxnSpPr>
          <p:cNvPr id="778" name="Google Shape;778;p94"/>
          <p:cNvCxnSpPr/>
          <p:nvPr/>
        </p:nvCxnSpPr>
        <p:spPr>
          <a:xfrm>
            <a:off x="2287127" y="780725"/>
            <a:ext cx="0" cy="4371000"/>
          </a:xfrm>
          <a:prstGeom prst="straightConnector1">
            <a:avLst/>
          </a:prstGeom>
          <a:noFill/>
          <a:ln cap="flat" cmpd="sng" w="19050">
            <a:solidFill>
              <a:schemeClr val="dk1"/>
            </a:solidFill>
            <a:prstDash val="solid"/>
            <a:miter lim="800000"/>
            <a:headEnd len="sm" w="sm" type="none"/>
            <a:tailEnd len="sm" w="sm" type="none"/>
          </a:ln>
        </p:spPr>
      </p:cxnSp>
      <p:cxnSp>
        <p:nvCxnSpPr>
          <p:cNvPr id="779" name="Google Shape;779;p94"/>
          <p:cNvCxnSpPr/>
          <p:nvPr/>
        </p:nvCxnSpPr>
        <p:spPr>
          <a:xfrm>
            <a:off x="4582065" y="780725"/>
            <a:ext cx="0" cy="4371000"/>
          </a:xfrm>
          <a:prstGeom prst="straightConnector1">
            <a:avLst/>
          </a:prstGeom>
          <a:noFill/>
          <a:ln cap="flat" cmpd="sng" w="19050">
            <a:solidFill>
              <a:schemeClr val="dk1"/>
            </a:solidFill>
            <a:prstDash val="solid"/>
            <a:miter lim="800000"/>
            <a:headEnd len="sm" w="sm" type="none"/>
            <a:tailEnd len="sm" w="sm" type="none"/>
          </a:ln>
        </p:spPr>
      </p:cxnSp>
      <p:cxnSp>
        <p:nvCxnSpPr>
          <p:cNvPr id="780" name="Google Shape;780;p94"/>
          <p:cNvCxnSpPr/>
          <p:nvPr/>
        </p:nvCxnSpPr>
        <p:spPr>
          <a:xfrm>
            <a:off x="6881801" y="780725"/>
            <a:ext cx="0" cy="4371000"/>
          </a:xfrm>
          <a:prstGeom prst="straightConnector1">
            <a:avLst/>
          </a:prstGeom>
          <a:noFill/>
          <a:ln cap="flat" cmpd="sng" w="19050">
            <a:solidFill>
              <a:schemeClr val="dk1"/>
            </a:solidFill>
            <a:prstDash val="solid"/>
            <a:miter lim="800000"/>
            <a:headEnd len="sm" w="sm" type="none"/>
            <a:tailEnd len="sm" w="sm" type="none"/>
          </a:ln>
        </p:spPr>
      </p:cxnSp>
      <p:sp>
        <p:nvSpPr>
          <p:cNvPr id="781" name="Google Shape;781;p94"/>
          <p:cNvSpPr txBox="1"/>
          <p:nvPr>
            <p:ph idx="1" type="body"/>
          </p:nvPr>
        </p:nvSpPr>
        <p:spPr>
          <a:xfrm>
            <a:off x="250450"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82" name="Google Shape;782;p94"/>
          <p:cNvSpPr txBox="1"/>
          <p:nvPr>
            <p:ph idx="2" type="body"/>
          </p:nvPr>
        </p:nvSpPr>
        <p:spPr>
          <a:xfrm>
            <a:off x="2548352"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83" name="Google Shape;783;p94"/>
          <p:cNvSpPr txBox="1"/>
          <p:nvPr>
            <p:ph idx="3" type="body"/>
          </p:nvPr>
        </p:nvSpPr>
        <p:spPr>
          <a:xfrm>
            <a:off x="4830890"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84" name="Google Shape;784;p94"/>
          <p:cNvSpPr txBox="1"/>
          <p:nvPr>
            <p:ph idx="4" type="body"/>
          </p:nvPr>
        </p:nvSpPr>
        <p:spPr>
          <a:xfrm>
            <a:off x="7130590" y="1000525"/>
            <a:ext cx="1802100" cy="3902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785" name="Google Shape;785;p94"/>
          <p:cNvSpPr txBox="1"/>
          <p:nvPr>
            <p:ph idx="5" type="subTitle"/>
          </p:nvPr>
        </p:nvSpPr>
        <p:spPr>
          <a:xfrm>
            <a:off x="240300" y="4791050"/>
            <a:ext cx="18027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id • Title • Subtitle • Black ">
  <p:cSld name="SECTION_HEADER_1_3_1_1">
    <p:bg>
      <p:bgPr>
        <a:solidFill>
          <a:schemeClr val="dk1"/>
        </a:solidFill>
      </p:bgPr>
    </p:bg>
    <p:spTree>
      <p:nvGrpSpPr>
        <p:cNvPr id="786" name="Shape 786"/>
        <p:cNvGrpSpPr/>
        <p:nvPr/>
      </p:nvGrpSpPr>
      <p:grpSpPr>
        <a:xfrm>
          <a:off x="0" y="0"/>
          <a:ext cx="0" cy="0"/>
          <a:chOff x="0" y="0"/>
          <a:chExt cx="0" cy="0"/>
        </a:xfrm>
      </p:grpSpPr>
      <p:cxnSp>
        <p:nvCxnSpPr>
          <p:cNvPr id="787" name="Google Shape;787;p95"/>
          <p:cNvCxnSpPr/>
          <p:nvPr/>
        </p:nvCxnSpPr>
        <p:spPr>
          <a:xfrm>
            <a:off x="2287125" y="1097750"/>
            <a:ext cx="0" cy="4053900"/>
          </a:xfrm>
          <a:prstGeom prst="straightConnector1">
            <a:avLst/>
          </a:prstGeom>
          <a:noFill/>
          <a:ln cap="flat" cmpd="sng" w="19050">
            <a:solidFill>
              <a:schemeClr val="lt1"/>
            </a:solidFill>
            <a:prstDash val="solid"/>
            <a:miter lim="800000"/>
            <a:headEnd len="sm" w="sm" type="none"/>
            <a:tailEnd len="sm" w="sm" type="none"/>
          </a:ln>
        </p:spPr>
      </p:cxnSp>
      <p:cxnSp>
        <p:nvCxnSpPr>
          <p:cNvPr id="788" name="Google Shape;788;p95"/>
          <p:cNvCxnSpPr/>
          <p:nvPr/>
        </p:nvCxnSpPr>
        <p:spPr>
          <a:xfrm>
            <a:off x="4582075" y="1097750"/>
            <a:ext cx="0" cy="4054200"/>
          </a:xfrm>
          <a:prstGeom prst="straightConnector1">
            <a:avLst/>
          </a:prstGeom>
          <a:noFill/>
          <a:ln cap="flat" cmpd="sng" w="19050">
            <a:solidFill>
              <a:schemeClr val="lt1"/>
            </a:solidFill>
            <a:prstDash val="solid"/>
            <a:miter lim="800000"/>
            <a:headEnd len="sm" w="sm" type="none"/>
            <a:tailEnd len="sm" w="sm" type="none"/>
          </a:ln>
        </p:spPr>
      </p:cxnSp>
      <p:cxnSp>
        <p:nvCxnSpPr>
          <p:cNvPr id="789" name="Google Shape;789;p95"/>
          <p:cNvCxnSpPr/>
          <p:nvPr/>
        </p:nvCxnSpPr>
        <p:spPr>
          <a:xfrm>
            <a:off x="6881800" y="1097750"/>
            <a:ext cx="0" cy="4053900"/>
          </a:xfrm>
          <a:prstGeom prst="straightConnector1">
            <a:avLst/>
          </a:prstGeom>
          <a:noFill/>
          <a:ln cap="flat" cmpd="sng" w="19050">
            <a:solidFill>
              <a:schemeClr val="lt1"/>
            </a:solidFill>
            <a:prstDash val="solid"/>
            <a:miter lim="800000"/>
            <a:headEnd len="sm" w="sm" type="none"/>
            <a:tailEnd len="sm" w="sm" type="none"/>
          </a:ln>
        </p:spPr>
      </p:cxnSp>
      <p:sp>
        <p:nvSpPr>
          <p:cNvPr id="790" name="Google Shape;790;p95"/>
          <p:cNvSpPr txBox="1"/>
          <p:nvPr>
            <p:ph idx="1" type="body"/>
          </p:nvPr>
        </p:nvSpPr>
        <p:spPr>
          <a:xfrm>
            <a:off x="250450" y="1356825"/>
            <a:ext cx="1802100" cy="3546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91" name="Google Shape;791;p95"/>
          <p:cNvSpPr txBox="1"/>
          <p:nvPr>
            <p:ph idx="2" type="body"/>
          </p:nvPr>
        </p:nvSpPr>
        <p:spPr>
          <a:xfrm>
            <a:off x="4830900" y="1356826"/>
            <a:ext cx="1802100" cy="3559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92" name="Google Shape;792;p95"/>
          <p:cNvSpPr txBox="1"/>
          <p:nvPr>
            <p:ph idx="3" type="body"/>
          </p:nvPr>
        </p:nvSpPr>
        <p:spPr>
          <a:xfrm>
            <a:off x="7130600" y="1356826"/>
            <a:ext cx="1802100" cy="3559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cxnSp>
        <p:nvCxnSpPr>
          <p:cNvPr id="793" name="Google Shape;793;p95"/>
          <p:cNvCxnSpPr/>
          <p:nvPr/>
        </p:nvCxnSpPr>
        <p:spPr>
          <a:xfrm>
            <a:off x="0" y="110493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794" name="Google Shape;794;p95"/>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795" name="Google Shape;795;p95"/>
          <p:cNvSpPr txBox="1"/>
          <p:nvPr>
            <p:ph idx="4"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2pPr>
            <a:lvl3pPr lvl="2"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3pPr>
            <a:lvl4pPr lvl="3"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4pPr>
            <a:lvl5pPr lvl="4"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5pPr>
            <a:lvl6pPr lvl="5"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6pPr>
            <a:lvl7pPr lvl="6"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7pPr>
            <a:lvl8pPr lvl="7"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8pPr>
            <a:lvl9pPr lvl="8" rtl="0">
              <a:lnSpc>
                <a:spcPct val="100000"/>
              </a:lnSpc>
              <a:spcBef>
                <a:spcPts val="0"/>
              </a:spcBef>
              <a:spcAft>
                <a:spcPts val="0"/>
              </a:spcAft>
              <a:buClr>
                <a:schemeClr val="lt1"/>
              </a:buClr>
              <a:buSzPts val="1600"/>
              <a:buFont typeface="Helvetica Neue"/>
              <a:buNone/>
              <a:defRPr b="1" sz="1600">
                <a:solidFill>
                  <a:schemeClr val="lt1"/>
                </a:solidFill>
                <a:latin typeface="Helvetica Neue"/>
                <a:ea typeface="Helvetica Neue"/>
                <a:cs typeface="Helvetica Neue"/>
                <a:sym typeface="Helvetica Neue"/>
              </a:defRPr>
            </a:lvl9pPr>
          </a:lstStyle>
          <a:p/>
        </p:txBody>
      </p:sp>
      <p:sp>
        <p:nvSpPr>
          <p:cNvPr id="796" name="Google Shape;796;p95"/>
          <p:cNvSpPr txBox="1"/>
          <p:nvPr>
            <p:ph idx="5" type="body"/>
          </p:nvPr>
        </p:nvSpPr>
        <p:spPr>
          <a:xfrm>
            <a:off x="2548350" y="1356826"/>
            <a:ext cx="1802100" cy="3559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797" name="Google Shape;797;p95"/>
          <p:cNvSpPr txBox="1"/>
          <p:nvPr>
            <p:ph idx="6" type="subTitle"/>
          </p:nvPr>
        </p:nvSpPr>
        <p:spPr>
          <a:xfrm>
            <a:off x="240300" y="4791050"/>
            <a:ext cx="18027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id • Title • Subtitle • White">
  <p:cSld name="SECTION_HEADER_1_3_1_1_1">
    <p:bg>
      <p:bgPr>
        <a:solidFill>
          <a:schemeClr val="lt1"/>
        </a:solidFill>
      </p:bgPr>
    </p:bg>
    <p:spTree>
      <p:nvGrpSpPr>
        <p:cNvPr id="798" name="Shape 798"/>
        <p:cNvGrpSpPr/>
        <p:nvPr/>
      </p:nvGrpSpPr>
      <p:grpSpPr>
        <a:xfrm>
          <a:off x="0" y="0"/>
          <a:ext cx="0" cy="0"/>
          <a:chOff x="0" y="0"/>
          <a:chExt cx="0" cy="0"/>
        </a:xfrm>
      </p:grpSpPr>
      <p:cxnSp>
        <p:nvCxnSpPr>
          <p:cNvPr id="799" name="Google Shape;799;p96"/>
          <p:cNvCxnSpPr/>
          <p:nvPr/>
        </p:nvCxnSpPr>
        <p:spPr>
          <a:xfrm>
            <a:off x="2287125" y="1097750"/>
            <a:ext cx="0" cy="4053900"/>
          </a:xfrm>
          <a:prstGeom prst="straightConnector1">
            <a:avLst/>
          </a:prstGeom>
          <a:noFill/>
          <a:ln cap="flat" cmpd="sng" w="19050">
            <a:solidFill>
              <a:schemeClr val="dk1"/>
            </a:solidFill>
            <a:prstDash val="solid"/>
            <a:miter lim="800000"/>
            <a:headEnd len="sm" w="sm" type="none"/>
            <a:tailEnd len="sm" w="sm" type="none"/>
          </a:ln>
        </p:spPr>
      </p:cxnSp>
      <p:cxnSp>
        <p:nvCxnSpPr>
          <p:cNvPr id="800" name="Google Shape;800;p96"/>
          <p:cNvCxnSpPr/>
          <p:nvPr/>
        </p:nvCxnSpPr>
        <p:spPr>
          <a:xfrm>
            <a:off x="4582075" y="1097750"/>
            <a:ext cx="0" cy="4054200"/>
          </a:xfrm>
          <a:prstGeom prst="straightConnector1">
            <a:avLst/>
          </a:prstGeom>
          <a:noFill/>
          <a:ln cap="flat" cmpd="sng" w="19050">
            <a:solidFill>
              <a:schemeClr val="dk1"/>
            </a:solidFill>
            <a:prstDash val="solid"/>
            <a:miter lim="800000"/>
            <a:headEnd len="sm" w="sm" type="none"/>
            <a:tailEnd len="sm" w="sm" type="none"/>
          </a:ln>
        </p:spPr>
      </p:cxnSp>
      <p:cxnSp>
        <p:nvCxnSpPr>
          <p:cNvPr id="801" name="Google Shape;801;p96"/>
          <p:cNvCxnSpPr/>
          <p:nvPr/>
        </p:nvCxnSpPr>
        <p:spPr>
          <a:xfrm>
            <a:off x="6881800" y="1097750"/>
            <a:ext cx="0" cy="4053900"/>
          </a:xfrm>
          <a:prstGeom prst="straightConnector1">
            <a:avLst/>
          </a:prstGeom>
          <a:noFill/>
          <a:ln cap="flat" cmpd="sng" w="19050">
            <a:solidFill>
              <a:schemeClr val="dk1"/>
            </a:solidFill>
            <a:prstDash val="solid"/>
            <a:miter lim="800000"/>
            <a:headEnd len="sm" w="sm" type="none"/>
            <a:tailEnd len="sm" w="sm" type="none"/>
          </a:ln>
        </p:spPr>
      </p:cxnSp>
      <p:sp>
        <p:nvSpPr>
          <p:cNvPr id="802" name="Google Shape;802;p96"/>
          <p:cNvSpPr txBox="1"/>
          <p:nvPr>
            <p:ph idx="1" type="body"/>
          </p:nvPr>
        </p:nvSpPr>
        <p:spPr>
          <a:xfrm>
            <a:off x="250450" y="1356825"/>
            <a:ext cx="1802100" cy="35463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803" name="Google Shape;803;p96"/>
          <p:cNvSpPr txBox="1"/>
          <p:nvPr>
            <p:ph idx="2" type="body"/>
          </p:nvPr>
        </p:nvSpPr>
        <p:spPr>
          <a:xfrm>
            <a:off x="4830900" y="1356826"/>
            <a:ext cx="1802100" cy="3559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804" name="Google Shape;804;p96"/>
          <p:cNvSpPr txBox="1"/>
          <p:nvPr>
            <p:ph idx="3" type="body"/>
          </p:nvPr>
        </p:nvSpPr>
        <p:spPr>
          <a:xfrm>
            <a:off x="7130600" y="1356826"/>
            <a:ext cx="1802100" cy="3559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cxnSp>
        <p:nvCxnSpPr>
          <p:cNvPr id="805" name="Google Shape;805;p96"/>
          <p:cNvCxnSpPr/>
          <p:nvPr/>
        </p:nvCxnSpPr>
        <p:spPr>
          <a:xfrm>
            <a:off x="0" y="110493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806" name="Google Shape;806;p96"/>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807" name="Google Shape;807;p96"/>
          <p:cNvSpPr txBox="1"/>
          <p:nvPr>
            <p:ph idx="4" type="title"/>
          </p:nvPr>
        </p:nvSpPr>
        <p:spPr>
          <a:xfrm>
            <a:off x="236725" y="644800"/>
            <a:ext cx="8667000" cy="1665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1600"/>
              <a:buNone/>
              <a:defRPr b="1" sz="1600">
                <a:solidFill>
                  <a:schemeClr val="dk1"/>
                </a:solidFill>
              </a:defRPr>
            </a:lvl1pPr>
            <a:lvl2pPr lvl="1"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2pPr>
            <a:lvl3pPr lvl="2"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3pPr>
            <a:lvl4pPr lvl="3"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4pPr>
            <a:lvl5pPr lvl="4"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5pPr>
            <a:lvl6pPr lvl="5"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6pPr>
            <a:lvl7pPr lvl="6"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7pPr>
            <a:lvl8pPr lvl="7"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8pPr>
            <a:lvl9pPr lvl="8" rtl="0">
              <a:lnSpc>
                <a:spcPct val="100000"/>
              </a:lnSpc>
              <a:spcBef>
                <a:spcPts val="0"/>
              </a:spcBef>
              <a:spcAft>
                <a:spcPts val="0"/>
              </a:spcAft>
              <a:buClr>
                <a:schemeClr val="dk1"/>
              </a:buClr>
              <a:buSzPts val="1600"/>
              <a:buFont typeface="Helvetica Neue"/>
              <a:buNone/>
              <a:defRPr b="1" sz="1600">
                <a:solidFill>
                  <a:schemeClr val="dk1"/>
                </a:solidFill>
                <a:latin typeface="Helvetica Neue"/>
                <a:ea typeface="Helvetica Neue"/>
                <a:cs typeface="Helvetica Neue"/>
                <a:sym typeface="Helvetica Neue"/>
              </a:defRPr>
            </a:lvl9pPr>
          </a:lstStyle>
          <a:p/>
        </p:txBody>
      </p:sp>
      <p:sp>
        <p:nvSpPr>
          <p:cNvPr id="808" name="Google Shape;808;p96"/>
          <p:cNvSpPr txBox="1"/>
          <p:nvPr>
            <p:ph idx="5" type="body"/>
          </p:nvPr>
        </p:nvSpPr>
        <p:spPr>
          <a:xfrm>
            <a:off x="2548350" y="1356826"/>
            <a:ext cx="1802100" cy="3559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809" name="Google Shape;809;p96"/>
          <p:cNvSpPr txBox="1"/>
          <p:nvPr>
            <p:ph idx="6" type="subTitle"/>
          </p:nvPr>
        </p:nvSpPr>
        <p:spPr>
          <a:xfrm>
            <a:off x="240300" y="4791050"/>
            <a:ext cx="18027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 Title • Disclaimer • 4 text boxes • Black ">
  <p:cSld name="CUSTOM_3">
    <p:bg>
      <p:bgPr>
        <a:solidFill>
          <a:schemeClr val="dk1"/>
        </a:solidFill>
      </p:bgPr>
    </p:bg>
    <p:spTree>
      <p:nvGrpSpPr>
        <p:cNvPr id="810" name="Shape 810"/>
        <p:cNvGrpSpPr/>
        <p:nvPr/>
      </p:nvGrpSpPr>
      <p:grpSpPr>
        <a:xfrm>
          <a:off x="0" y="0"/>
          <a:ext cx="0" cy="0"/>
          <a:chOff x="0" y="0"/>
          <a:chExt cx="0" cy="0"/>
        </a:xfrm>
      </p:grpSpPr>
      <p:sp>
        <p:nvSpPr>
          <p:cNvPr id="811" name="Google Shape;811;p97"/>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812" name="Google Shape;812;p97"/>
          <p:cNvSpPr txBox="1"/>
          <p:nvPr>
            <p:ph idx="2" type="title"/>
          </p:nvPr>
        </p:nvSpPr>
        <p:spPr>
          <a:xfrm>
            <a:off x="236725" y="597471"/>
            <a:ext cx="8667000" cy="166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2800"/>
              <a:buNone/>
              <a:defRPr b="1">
                <a:solidFill>
                  <a:schemeClr val="lt1"/>
                </a:solidFill>
              </a:defRPr>
            </a:lvl2pPr>
            <a:lvl3pPr lvl="2" rtl="0">
              <a:lnSpc>
                <a:spcPct val="100000"/>
              </a:lnSpc>
              <a:spcBef>
                <a:spcPts val="0"/>
              </a:spcBef>
              <a:spcAft>
                <a:spcPts val="0"/>
              </a:spcAft>
              <a:buClr>
                <a:schemeClr val="lt1"/>
              </a:buClr>
              <a:buSzPts val="2800"/>
              <a:buNone/>
              <a:defRPr b="1">
                <a:solidFill>
                  <a:schemeClr val="lt1"/>
                </a:solidFill>
              </a:defRPr>
            </a:lvl3pPr>
            <a:lvl4pPr lvl="3" rtl="0">
              <a:lnSpc>
                <a:spcPct val="100000"/>
              </a:lnSpc>
              <a:spcBef>
                <a:spcPts val="0"/>
              </a:spcBef>
              <a:spcAft>
                <a:spcPts val="0"/>
              </a:spcAft>
              <a:buClr>
                <a:schemeClr val="lt1"/>
              </a:buClr>
              <a:buSzPts val="2800"/>
              <a:buNone/>
              <a:defRPr b="1">
                <a:solidFill>
                  <a:schemeClr val="lt1"/>
                </a:solidFill>
              </a:defRPr>
            </a:lvl4pPr>
            <a:lvl5pPr lvl="4" rtl="0">
              <a:lnSpc>
                <a:spcPct val="100000"/>
              </a:lnSpc>
              <a:spcBef>
                <a:spcPts val="0"/>
              </a:spcBef>
              <a:spcAft>
                <a:spcPts val="0"/>
              </a:spcAft>
              <a:buClr>
                <a:schemeClr val="lt1"/>
              </a:buClr>
              <a:buSzPts val="2800"/>
              <a:buNone/>
              <a:defRPr b="1">
                <a:solidFill>
                  <a:schemeClr val="lt1"/>
                </a:solidFill>
              </a:defRPr>
            </a:lvl5pPr>
            <a:lvl6pPr lvl="5" rtl="0">
              <a:lnSpc>
                <a:spcPct val="100000"/>
              </a:lnSpc>
              <a:spcBef>
                <a:spcPts val="0"/>
              </a:spcBef>
              <a:spcAft>
                <a:spcPts val="0"/>
              </a:spcAft>
              <a:buClr>
                <a:schemeClr val="lt1"/>
              </a:buClr>
              <a:buSzPts val="2800"/>
              <a:buNone/>
              <a:defRPr b="1">
                <a:solidFill>
                  <a:schemeClr val="lt1"/>
                </a:solidFill>
              </a:defRPr>
            </a:lvl6pPr>
            <a:lvl7pPr lvl="6" rtl="0">
              <a:lnSpc>
                <a:spcPct val="100000"/>
              </a:lnSpc>
              <a:spcBef>
                <a:spcPts val="0"/>
              </a:spcBef>
              <a:spcAft>
                <a:spcPts val="0"/>
              </a:spcAft>
              <a:buClr>
                <a:schemeClr val="lt1"/>
              </a:buClr>
              <a:buSzPts val="2800"/>
              <a:buNone/>
              <a:defRPr b="1">
                <a:solidFill>
                  <a:schemeClr val="lt1"/>
                </a:solidFill>
              </a:defRPr>
            </a:lvl7pPr>
            <a:lvl8pPr lvl="7" rtl="0">
              <a:lnSpc>
                <a:spcPct val="100000"/>
              </a:lnSpc>
              <a:spcBef>
                <a:spcPts val="0"/>
              </a:spcBef>
              <a:spcAft>
                <a:spcPts val="0"/>
              </a:spcAft>
              <a:buClr>
                <a:schemeClr val="lt1"/>
              </a:buClr>
              <a:buSzPts val="2800"/>
              <a:buNone/>
              <a:defRPr b="1">
                <a:solidFill>
                  <a:schemeClr val="lt1"/>
                </a:solidFill>
              </a:defRPr>
            </a:lvl8pPr>
            <a:lvl9pPr lvl="8" rtl="0">
              <a:lnSpc>
                <a:spcPct val="100000"/>
              </a:lnSpc>
              <a:spcBef>
                <a:spcPts val="0"/>
              </a:spcBef>
              <a:spcAft>
                <a:spcPts val="0"/>
              </a:spcAft>
              <a:buClr>
                <a:schemeClr val="lt1"/>
              </a:buClr>
              <a:buSzPts val="2800"/>
              <a:buNone/>
              <a:defRPr b="1">
                <a:solidFill>
                  <a:schemeClr val="lt1"/>
                </a:solidFill>
              </a:defRPr>
            </a:lvl9pPr>
          </a:lstStyle>
          <a:p/>
        </p:txBody>
      </p:sp>
      <p:sp>
        <p:nvSpPr>
          <p:cNvPr id="813" name="Google Shape;813;p97"/>
          <p:cNvSpPr txBox="1"/>
          <p:nvPr>
            <p:ph idx="1" type="body"/>
          </p:nvPr>
        </p:nvSpPr>
        <p:spPr>
          <a:xfrm>
            <a:off x="47322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814" name="Google Shape;814;p97"/>
          <p:cNvSpPr txBox="1"/>
          <p:nvPr>
            <p:ph idx="3" type="body"/>
          </p:nvPr>
        </p:nvSpPr>
        <p:spPr>
          <a:xfrm>
            <a:off x="2366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815" name="Google Shape;815;p97"/>
          <p:cNvSpPr txBox="1"/>
          <p:nvPr>
            <p:ph idx="4" type="body"/>
          </p:nvPr>
        </p:nvSpPr>
        <p:spPr>
          <a:xfrm>
            <a:off x="24844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sp>
        <p:nvSpPr>
          <p:cNvPr id="816" name="Google Shape;816;p97"/>
          <p:cNvSpPr txBox="1"/>
          <p:nvPr>
            <p:ph idx="5" type="body"/>
          </p:nvPr>
        </p:nvSpPr>
        <p:spPr>
          <a:xfrm>
            <a:off x="69800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298450" lvl="1" marL="914400" rtl="0">
              <a:lnSpc>
                <a:spcPct val="100000"/>
              </a:lnSpc>
              <a:spcBef>
                <a:spcPts val="0"/>
              </a:spcBef>
              <a:spcAft>
                <a:spcPts val="0"/>
              </a:spcAft>
              <a:buClr>
                <a:schemeClr val="lt1"/>
              </a:buClr>
              <a:buSzPts val="1100"/>
              <a:buChar char="○"/>
              <a:defRPr sz="1100">
                <a:solidFill>
                  <a:schemeClr val="lt1"/>
                </a:solidFill>
              </a:defRPr>
            </a:lvl2pPr>
            <a:lvl3pPr indent="-298450" lvl="2" marL="1371600" rtl="0">
              <a:lnSpc>
                <a:spcPct val="100000"/>
              </a:lnSpc>
              <a:spcBef>
                <a:spcPts val="0"/>
              </a:spcBef>
              <a:spcAft>
                <a:spcPts val="0"/>
              </a:spcAft>
              <a:buClr>
                <a:schemeClr val="lt1"/>
              </a:buClr>
              <a:buSzPts val="1100"/>
              <a:buChar char="■"/>
              <a:defRPr sz="1100">
                <a:solidFill>
                  <a:schemeClr val="lt1"/>
                </a:solidFill>
              </a:defRPr>
            </a:lvl3pPr>
            <a:lvl4pPr indent="-298450" lvl="3" marL="1828800" rtl="0">
              <a:lnSpc>
                <a:spcPct val="100000"/>
              </a:lnSpc>
              <a:spcBef>
                <a:spcPts val="0"/>
              </a:spcBef>
              <a:spcAft>
                <a:spcPts val="0"/>
              </a:spcAft>
              <a:buClr>
                <a:schemeClr val="lt1"/>
              </a:buClr>
              <a:buSzPts val="1100"/>
              <a:buChar char="●"/>
              <a:defRPr sz="1100">
                <a:solidFill>
                  <a:schemeClr val="lt1"/>
                </a:solidFill>
              </a:defRPr>
            </a:lvl4pPr>
            <a:lvl5pPr indent="-298450" lvl="4" marL="2286000" rtl="0">
              <a:lnSpc>
                <a:spcPct val="100000"/>
              </a:lnSpc>
              <a:spcBef>
                <a:spcPts val="0"/>
              </a:spcBef>
              <a:spcAft>
                <a:spcPts val="0"/>
              </a:spcAft>
              <a:buClr>
                <a:schemeClr val="lt1"/>
              </a:buClr>
              <a:buSzPts val="1100"/>
              <a:buChar char="○"/>
              <a:defRPr sz="1100">
                <a:solidFill>
                  <a:schemeClr val="lt1"/>
                </a:solidFill>
              </a:defRPr>
            </a:lvl5pPr>
            <a:lvl6pPr indent="-298450" lvl="5" marL="2743200" rtl="0">
              <a:lnSpc>
                <a:spcPct val="100000"/>
              </a:lnSpc>
              <a:spcBef>
                <a:spcPts val="0"/>
              </a:spcBef>
              <a:spcAft>
                <a:spcPts val="0"/>
              </a:spcAft>
              <a:buClr>
                <a:schemeClr val="lt1"/>
              </a:buClr>
              <a:buSzPts val="1100"/>
              <a:buChar char="■"/>
              <a:defRPr sz="1100">
                <a:solidFill>
                  <a:schemeClr val="lt1"/>
                </a:solidFill>
              </a:defRPr>
            </a:lvl6pPr>
            <a:lvl7pPr indent="-298450" lvl="6" marL="3200400" rtl="0">
              <a:lnSpc>
                <a:spcPct val="100000"/>
              </a:lnSpc>
              <a:spcBef>
                <a:spcPts val="0"/>
              </a:spcBef>
              <a:spcAft>
                <a:spcPts val="0"/>
              </a:spcAft>
              <a:buClr>
                <a:schemeClr val="lt1"/>
              </a:buClr>
              <a:buSzPts val="1100"/>
              <a:buChar char="●"/>
              <a:defRPr sz="1100">
                <a:solidFill>
                  <a:schemeClr val="lt1"/>
                </a:solidFill>
              </a:defRPr>
            </a:lvl7pPr>
            <a:lvl8pPr indent="-298450" lvl="7" marL="3657600" rtl="0">
              <a:lnSpc>
                <a:spcPct val="100000"/>
              </a:lnSpc>
              <a:spcBef>
                <a:spcPts val="0"/>
              </a:spcBef>
              <a:spcAft>
                <a:spcPts val="0"/>
              </a:spcAft>
              <a:buClr>
                <a:schemeClr val="lt1"/>
              </a:buClr>
              <a:buSzPts val="1100"/>
              <a:buChar char="○"/>
              <a:defRPr sz="1100">
                <a:solidFill>
                  <a:schemeClr val="lt1"/>
                </a:solidFill>
              </a:defRPr>
            </a:lvl8pPr>
            <a:lvl9pPr indent="-298450" lvl="8" marL="4114800" rtl="0">
              <a:lnSpc>
                <a:spcPct val="100000"/>
              </a:lnSpc>
              <a:spcBef>
                <a:spcPts val="0"/>
              </a:spcBef>
              <a:spcAft>
                <a:spcPts val="0"/>
              </a:spcAft>
              <a:buClr>
                <a:schemeClr val="lt1"/>
              </a:buClr>
              <a:buSzPts val="1100"/>
              <a:buChar char="■"/>
              <a:defRPr sz="1100">
                <a:solidFill>
                  <a:schemeClr val="lt1"/>
                </a:solidFill>
              </a:defRPr>
            </a:lvl9pPr>
          </a:lstStyle>
          <a:p/>
        </p:txBody>
      </p:sp>
      <p:cxnSp>
        <p:nvCxnSpPr>
          <p:cNvPr id="817" name="Google Shape;817;p97"/>
          <p:cNvCxnSpPr/>
          <p:nvPr/>
        </p:nvCxnSpPr>
        <p:spPr>
          <a:xfrm>
            <a:off x="0" y="1023284"/>
            <a:ext cx="9124500" cy="0"/>
          </a:xfrm>
          <a:prstGeom prst="straightConnector1">
            <a:avLst/>
          </a:prstGeom>
          <a:noFill/>
          <a:ln cap="flat" cmpd="sng" w="19050">
            <a:solidFill>
              <a:schemeClr val="lt1"/>
            </a:solidFill>
            <a:prstDash val="solid"/>
            <a:miter lim="800000"/>
            <a:headEnd len="sm" w="sm" type="none"/>
            <a:tailEnd len="sm" w="sm" type="none"/>
          </a:ln>
        </p:spPr>
      </p:cxnSp>
      <p:sp>
        <p:nvSpPr>
          <p:cNvPr id="818" name="Google Shape;818;p97"/>
          <p:cNvSpPr txBox="1"/>
          <p:nvPr>
            <p:ph idx="6"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 Title • Disclaimer • 4 text boxes • White">
  <p:cSld name="CUSTOM_3_3">
    <p:bg>
      <p:bgPr>
        <a:solidFill>
          <a:schemeClr val="lt1"/>
        </a:solidFill>
      </p:bgPr>
    </p:bg>
    <p:spTree>
      <p:nvGrpSpPr>
        <p:cNvPr id="819" name="Shape 819"/>
        <p:cNvGrpSpPr/>
        <p:nvPr/>
      </p:nvGrpSpPr>
      <p:grpSpPr>
        <a:xfrm>
          <a:off x="0" y="0"/>
          <a:ext cx="0" cy="0"/>
          <a:chOff x="0" y="0"/>
          <a:chExt cx="0" cy="0"/>
        </a:xfrm>
      </p:grpSpPr>
      <p:sp>
        <p:nvSpPr>
          <p:cNvPr id="820" name="Google Shape;820;p98"/>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dk1"/>
              </a:buClr>
              <a:buSzPts val="2800"/>
              <a:buNone/>
              <a:defRPr b="1">
                <a:solidFill>
                  <a:schemeClr val="dk1"/>
                </a:solidFill>
              </a:defRPr>
            </a:lvl2pPr>
            <a:lvl3pPr lvl="2" rtl="0">
              <a:spcBef>
                <a:spcPts val="0"/>
              </a:spcBef>
              <a:spcAft>
                <a:spcPts val="0"/>
              </a:spcAft>
              <a:buClr>
                <a:schemeClr val="dk1"/>
              </a:buClr>
              <a:buSzPts val="2800"/>
              <a:buNone/>
              <a:defRPr b="1">
                <a:solidFill>
                  <a:schemeClr val="dk1"/>
                </a:solidFill>
              </a:defRPr>
            </a:lvl3pPr>
            <a:lvl4pPr lvl="3" rtl="0">
              <a:spcBef>
                <a:spcPts val="0"/>
              </a:spcBef>
              <a:spcAft>
                <a:spcPts val="0"/>
              </a:spcAft>
              <a:buClr>
                <a:schemeClr val="dk1"/>
              </a:buClr>
              <a:buSzPts val="2800"/>
              <a:buNone/>
              <a:defRPr b="1">
                <a:solidFill>
                  <a:schemeClr val="dk1"/>
                </a:solidFill>
              </a:defRPr>
            </a:lvl4pPr>
            <a:lvl5pPr lvl="4" rtl="0">
              <a:spcBef>
                <a:spcPts val="0"/>
              </a:spcBef>
              <a:spcAft>
                <a:spcPts val="0"/>
              </a:spcAft>
              <a:buClr>
                <a:schemeClr val="dk1"/>
              </a:buClr>
              <a:buSzPts val="2800"/>
              <a:buNone/>
              <a:defRPr b="1">
                <a:solidFill>
                  <a:schemeClr val="dk1"/>
                </a:solidFill>
              </a:defRPr>
            </a:lvl5pPr>
            <a:lvl6pPr lvl="5" rtl="0">
              <a:spcBef>
                <a:spcPts val="0"/>
              </a:spcBef>
              <a:spcAft>
                <a:spcPts val="0"/>
              </a:spcAft>
              <a:buClr>
                <a:schemeClr val="dk1"/>
              </a:buClr>
              <a:buSzPts val="2800"/>
              <a:buNone/>
              <a:defRPr b="1">
                <a:solidFill>
                  <a:schemeClr val="dk1"/>
                </a:solidFill>
              </a:defRPr>
            </a:lvl6pPr>
            <a:lvl7pPr lvl="6" rtl="0">
              <a:spcBef>
                <a:spcPts val="0"/>
              </a:spcBef>
              <a:spcAft>
                <a:spcPts val="0"/>
              </a:spcAft>
              <a:buClr>
                <a:schemeClr val="dk1"/>
              </a:buClr>
              <a:buSzPts val="2800"/>
              <a:buNone/>
              <a:defRPr b="1">
                <a:solidFill>
                  <a:schemeClr val="dk1"/>
                </a:solidFill>
              </a:defRPr>
            </a:lvl7pPr>
            <a:lvl8pPr lvl="7" rtl="0">
              <a:spcBef>
                <a:spcPts val="0"/>
              </a:spcBef>
              <a:spcAft>
                <a:spcPts val="0"/>
              </a:spcAft>
              <a:buClr>
                <a:schemeClr val="dk1"/>
              </a:buClr>
              <a:buSzPts val="2800"/>
              <a:buNone/>
              <a:defRPr b="1">
                <a:solidFill>
                  <a:schemeClr val="dk1"/>
                </a:solidFill>
              </a:defRPr>
            </a:lvl8pPr>
            <a:lvl9pPr lvl="8" rtl="0">
              <a:spcBef>
                <a:spcPts val="0"/>
              </a:spcBef>
              <a:spcAft>
                <a:spcPts val="0"/>
              </a:spcAft>
              <a:buClr>
                <a:schemeClr val="dk1"/>
              </a:buClr>
              <a:buSzPts val="2800"/>
              <a:buNone/>
              <a:defRPr b="1">
                <a:solidFill>
                  <a:schemeClr val="dk1"/>
                </a:solidFill>
              </a:defRPr>
            </a:lvl9pPr>
          </a:lstStyle>
          <a:p/>
        </p:txBody>
      </p:sp>
      <p:sp>
        <p:nvSpPr>
          <p:cNvPr id="821" name="Google Shape;821;p98"/>
          <p:cNvSpPr txBox="1"/>
          <p:nvPr>
            <p:ph idx="2" type="title"/>
          </p:nvPr>
        </p:nvSpPr>
        <p:spPr>
          <a:xfrm>
            <a:off x="236725" y="597471"/>
            <a:ext cx="8667000" cy="166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000"/>
              <a:buNone/>
              <a:defRPr sz="1000">
                <a:solidFill>
                  <a:schemeClr val="dk1"/>
                </a:solidFill>
              </a:defRPr>
            </a:lvl1pPr>
            <a:lvl2pPr lvl="1" rtl="0">
              <a:lnSpc>
                <a:spcPct val="100000"/>
              </a:lnSpc>
              <a:spcBef>
                <a:spcPts val="0"/>
              </a:spcBef>
              <a:spcAft>
                <a:spcPts val="0"/>
              </a:spcAft>
              <a:buClr>
                <a:schemeClr val="dk1"/>
              </a:buClr>
              <a:buSzPts val="2800"/>
              <a:buNone/>
              <a:defRPr b="1">
                <a:solidFill>
                  <a:schemeClr val="dk1"/>
                </a:solidFill>
              </a:defRPr>
            </a:lvl2pPr>
            <a:lvl3pPr lvl="2" rtl="0">
              <a:lnSpc>
                <a:spcPct val="100000"/>
              </a:lnSpc>
              <a:spcBef>
                <a:spcPts val="0"/>
              </a:spcBef>
              <a:spcAft>
                <a:spcPts val="0"/>
              </a:spcAft>
              <a:buClr>
                <a:schemeClr val="dk1"/>
              </a:buClr>
              <a:buSzPts val="2800"/>
              <a:buNone/>
              <a:defRPr b="1">
                <a:solidFill>
                  <a:schemeClr val="dk1"/>
                </a:solidFill>
              </a:defRPr>
            </a:lvl3pPr>
            <a:lvl4pPr lvl="3" rtl="0">
              <a:lnSpc>
                <a:spcPct val="100000"/>
              </a:lnSpc>
              <a:spcBef>
                <a:spcPts val="0"/>
              </a:spcBef>
              <a:spcAft>
                <a:spcPts val="0"/>
              </a:spcAft>
              <a:buClr>
                <a:schemeClr val="dk1"/>
              </a:buClr>
              <a:buSzPts val="2800"/>
              <a:buNone/>
              <a:defRPr b="1">
                <a:solidFill>
                  <a:schemeClr val="dk1"/>
                </a:solidFill>
              </a:defRPr>
            </a:lvl4pPr>
            <a:lvl5pPr lvl="4" rtl="0">
              <a:lnSpc>
                <a:spcPct val="100000"/>
              </a:lnSpc>
              <a:spcBef>
                <a:spcPts val="0"/>
              </a:spcBef>
              <a:spcAft>
                <a:spcPts val="0"/>
              </a:spcAft>
              <a:buClr>
                <a:schemeClr val="dk1"/>
              </a:buClr>
              <a:buSzPts val="2800"/>
              <a:buNone/>
              <a:defRPr b="1">
                <a:solidFill>
                  <a:schemeClr val="dk1"/>
                </a:solidFill>
              </a:defRPr>
            </a:lvl5pPr>
            <a:lvl6pPr lvl="5" rtl="0">
              <a:lnSpc>
                <a:spcPct val="100000"/>
              </a:lnSpc>
              <a:spcBef>
                <a:spcPts val="0"/>
              </a:spcBef>
              <a:spcAft>
                <a:spcPts val="0"/>
              </a:spcAft>
              <a:buClr>
                <a:schemeClr val="dk1"/>
              </a:buClr>
              <a:buSzPts val="2800"/>
              <a:buNone/>
              <a:defRPr b="1">
                <a:solidFill>
                  <a:schemeClr val="dk1"/>
                </a:solidFill>
              </a:defRPr>
            </a:lvl6pPr>
            <a:lvl7pPr lvl="6" rtl="0">
              <a:lnSpc>
                <a:spcPct val="100000"/>
              </a:lnSpc>
              <a:spcBef>
                <a:spcPts val="0"/>
              </a:spcBef>
              <a:spcAft>
                <a:spcPts val="0"/>
              </a:spcAft>
              <a:buClr>
                <a:schemeClr val="dk1"/>
              </a:buClr>
              <a:buSzPts val="2800"/>
              <a:buNone/>
              <a:defRPr b="1">
                <a:solidFill>
                  <a:schemeClr val="dk1"/>
                </a:solidFill>
              </a:defRPr>
            </a:lvl7pPr>
            <a:lvl8pPr lvl="7" rtl="0">
              <a:lnSpc>
                <a:spcPct val="100000"/>
              </a:lnSpc>
              <a:spcBef>
                <a:spcPts val="0"/>
              </a:spcBef>
              <a:spcAft>
                <a:spcPts val="0"/>
              </a:spcAft>
              <a:buClr>
                <a:schemeClr val="dk1"/>
              </a:buClr>
              <a:buSzPts val="2800"/>
              <a:buNone/>
              <a:defRPr b="1">
                <a:solidFill>
                  <a:schemeClr val="dk1"/>
                </a:solidFill>
              </a:defRPr>
            </a:lvl8pPr>
            <a:lvl9pPr lvl="8" rtl="0">
              <a:lnSpc>
                <a:spcPct val="100000"/>
              </a:lnSpc>
              <a:spcBef>
                <a:spcPts val="0"/>
              </a:spcBef>
              <a:spcAft>
                <a:spcPts val="0"/>
              </a:spcAft>
              <a:buClr>
                <a:schemeClr val="dk1"/>
              </a:buClr>
              <a:buSzPts val="2800"/>
              <a:buNone/>
              <a:defRPr b="1">
                <a:solidFill>
                  <a:schemeClr val="dk1"/>
                </a:solidFill>
              </a:defRPr>
            </a:lvl9pPr>
          </a:lstStyle>
          <a:p/>
        </p:txBody>
      </p:sp>
      <p:sp>
        <p:nvSpPr>
          <p:cNvPr id="822" name="Google Shape;822;p98"/>
          <p:cNvSpPr txBox="1"/>
          <p:nvPr>
            <p:ph idx="1" type="body"/>
          </p:nvPr>
        </p:nvSpPr>
        <p:spPr>
          <a:xfrm>
            <a:off x="47322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823" name="Google Shape;823;p98"/>
          <p:cNvSpPr txBox="1"/>
          <p:nvPr>
            <p:ph idx="3" type="body"/>
          </p:nvPr>
        </p:nvSpPr>
        <p:spPr>
          <a:xfrm>
            <a:off x="2366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824" name="Google Shape;824;p98"/>
          <p:cNvSpPr txBox="1"/>
          <p:nvPr>
            <p:ph idx="4" type="body"/>
          </p:nvPr>
        </p:nvSpPr>
        <p:spPr>
          <a:xfrm>
            <a:off x="24844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sp>
        <p:nvSpPr>
          <p:cNvPr id="825" name="Google Shape;825;p98"/>
          <p:cNvSpPr txBox="1"/>
          <p:nvPr>
            <p:ph idx="5" type="body"/>
          </p:nvPr>
        </p:nvSpPr>
        <p:spPr>
          <a:xfrm>
            <a:off x="6980025" y="1337325"/>
            <a:ext cx="1916400" cy="3168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0"/>
              </a:spcBef>
              <a:spcAft>
                <a:spcPts val="0"/>
              </a:spcAft>
              <a:buClr>
                <a:schemeClr val="dk1"/>
              </a:buClr>
              <a:buSzPts val="1100"/>
              <a:buChar char="○"/>
              <a:defRPr sz="1100">
                <a:solidFill>
                  <a:schemeClr val="dk1"/>
                </a:solidFill>
              </a:defRPr>
            </a:lvl2pPr>
            <a:lvl3pPr indent="-298450" lvl="2" marL="1371600" rtl="0">
              <a:lnSpc>
                <a:spcPct val="100000"/>
              </a:lnSpc>
              <a:spcBef>
                <a:spcPts val="0"/>
              </a:spcBef>
              <a:spcAft>
                <a:spcPts val="0"/>
              </a:spcAft>
              <a:buClr>
                <a:schemeClr val="dk1"/>
              </a:buClr>
              <a:buSzPts val="1100"/>
              <a:buChar char="■"/>
              <a:defRPr sz="1100">
                <a:solidFill>
                  <a:schemeClr val="dk1"/>
                </a:solidFill>
              </a:defRPr>
            </a:lvl3pPr>
            <a:lvl4pPr indent="-298450" lvl="3" marL="1828800" rtl="0">
              <a:lnSpc>
                <a:spcPct val="100000"/>
              </a:lnSpc>
              <a:spcBef>
                <a:spcPts val="0"/>
              </a:spcBef>
              <a:spcAft>
                <a:spcPts val="0"/>
              </a:spcAft>
              <a:buClr>
                <a:schemeClr val="dk1"/>
              </a:buClr>
              <a:buSzPts val="1100"/>
              <a:buChar char="●"/>
              <a:defRPr sz="1100">
                <a:solidFill>
                  <a:schemeClr val="dk1"/>
                </a:solidFill>
              </a:defRPr>
            </a:lvl4pPr>
            <a:lvl5pPr indent="-298450" lvl="4" marL="2286000" rtl="0">
              <a:lnSpc>
                <a:spcPct val="100000"/>
              </a:lnSpc>
              <a:spcBef>
                <a:spcPts val="0"/>
              </a:spcBef>
              <a:spcAft>
                <a:spcPts val="0"/>
              </a:spcAft>
              <a:buClr>
                <a:schemeClr val="dk1"/>
              </a:buClr>
              <a:buSzPts val="1100"/>
              <a:buChar char="○"/>
              <a:defRPr sz="1100">
                <a:solidFill>
                  <a:schemeClr val="dk1"/>
                </a:solidFill>
              </a:defRPr>
            </a:lvl5pPr>
            <a:lvl6pPr indent="-298450" lvl="5" marL="2743200" rtl="0">
              <a:lnSpc>
                <a:spcPct val="100000"/>
              </a:lnSpc>
              <a:spcBef>
                <a:spcPts val="0"/>
              </a:spcBef>
              <a:spcAft>
                <a:spcPts val="0"/>
              </a:spcAft>
              <a:buClr>
                <a:schemeClr val="dk1"/>
              </a:buClr>
              <a:buSzPts val="1100"/>
              <a:buChar char="■"/>
              <a:defRPr sz="1100">
                <a:solidFill>
                  <a:schemeClr val="dk1"/>
                </a:solidFill>
              </a:defRPr>
            </a:lvl6pPr>
            <a:lvl7pPr indent="-298450" lvl="6" marL="3200400" rtl="0">
              <a:lnSpc>
                <a:spcPct val="100000"/>
              </a:lnSpc>
              <a:spcBef>
                <a:spcPts val="0"/>
              </a:spcBef>
              <a:spcAft>
                <a:spcPts val="0"/>
              </a:spcAft>
              <a:buClr>
                <a:schemeClr val="dk1"/>
              </a:buClr>
              <a:buSzPts val="1100"/>
              <a:buChar char="●"/>
              <a:defRPr sz="1100">
                <a:solidFill>
                  <a:schemeClr val="dk1"/>
                </a:solidFill>
              </a:defRPr>
            </a:lvl7pPr>
            <a:lvl8pPr indent="-298450" lvl="7" marL="3657600" rtl="0">
              <a:lnSpc>
                <a:spcPct val="100000"/>
              </a:lnSpc>
              <a:spcBef>
                <a:spcPts val="0"/>
              </a:spcBef>
              <a:spcAft>
                <a:spcPts val="0"/>
              </a:spcAft>
              <a:buClr>
                <a:schemeClr val="dk1"/>
              </a:buClr>
              <a:buSzPts val="1100"/>
              <a:buChar char="○"/>
              <a:defRPr sz="1100">
                <a:solidFill>
                  <a:schemeClr val="dk1"/>
                </a:solidFill>
              </a:defRPr>
            </a:lvl8pPr>
            <a:lvl9pPr indent="-298450" lvl="8" marL="4114800" rtl="0">
              <a:lnSpc>
                <a:spcPct val="100000"/>
              </a:lnSpc>
              <a:spcBef>
                <a:spcPts val="0"/>
              </a:spcBef>
              <a:spcAft>
                <a:spcPts val="0"/>
              </a:spcAft>
              <a:buClr>
                <a:schemeClr val="dk1"/>
              </a:buClr>
              <a:buSzPts val="1100"/>
              <a:buChar char="■"/>
              <a:defRPr sz="1100">
                <a:solidFill>
                  <a:schemeClr val="dk1"/>
                </a:solidFill>
              </a:defRPr>
            </a:lvl9pPr>
          </a:lstStyle>
          <a:p/>
        </p:txBody>
      </p:sp>
      <p:cxnSp>
        <p:nvCxnSpPr>
          <p:cNvPr id="826" name="Google Shape;826;p98"/>
          <p:cNvCxnSpPr/>
          <p:nvPr/>
        </p:nvCxnSpPr>
        <p:spPr>
          <a:xfrm>
            <a:off x="0" y="1023284"/>
            <a:ext cx="9124500" cy="0"/>
          </a:xfrm>
          <a:prstGeom prst="straightConnector1">
            <a:avLst/>
          </a:prstGeom>
          <a:noFill/>
          <a:ln cap="flat" cmpd="sng" w="19050">
            <a:solidFill>
              <a:schemeClr val="dk1"/>
            </a:solidFill>
            <a:prstDash val="solid"/>
            <a:miter lim="800000"/>
            <a:headEnd len="sm" w="sm" type="none"/>
            <a:tailEnd len="sm" w="sm" type="none"/>
          </a:ln>
        </p:spPr>
      </p:cxnSp>
      <p:sp>
        <p:nvSpPr>
          <p:cNvPr id="827" name="Google Shape;827;p98"/>
          <p:cNvSpPr txBox="1"/>
          <p:nvPr>
            <p:ph idx="6"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 Title • Black ">
  <p:cSld name="CUSTOM_3_2">
    <p:bg>
      <p:bgPr>
        <a:solidFill>
          <a:schemeClr val="dk1"/>
        </a:solidFill>
      </p:bgPr>
    </p:bg>
    <p:spTree>
      <p:nvGrpSpPr>
        <p:cNvPr id="828" name="Shape 828"/>
        <p:cNvGrpSpPr/>
        <p:nvPr/>
      </p:nvGrpSpPr>
      <p:grpSpPr>
        <a:xfrm>
          <a:off x="0" y="0"/>
          <a:ext cx="0" cy="0"/>
          <a:chOff x="0" y="0"/>
          <a:chExt cx="0" cy="0"/>
        </a:xfrm>
      </p:grpSpPr>
      <p:sp>
        <p:nvSpPr>
          <p:cNvPr id="829" name="Google Shape;829;p99"/>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lt1"/>
              </a:buClr>
              <a:buSzPts val="2400"/>
              <a:buNone/>
              <a:defRPr b="1" sz="2400">
                <a:solidFill>
                  <a:schemeClr val="lt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830" name="Google Shape;830;p99"/>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cxnSp>
        <p:nvCxnSpPr>
          <p:cNvPr id="831" name="Google Shape;831;p99"/>
          <p:cNvCxnSpPr/>
          <p:nvPr/>
        </p:nvCxnSpPr>
        <p:spPr>
          <a:xfrm>
            <a:off x="0" y="780725"/>
            <a:ext cx="9161100" cy="0"/>
          </a:xfrm>
          <a:prstGeom prst="straightConnector1">
            <a:avLst/>
          </a:prstGeom>
          <a:noFill/>
          <a:ln cap="flat" cmpd="sng" w="19050">
            <a:solidFill>
              <a:schemeClr val="lt1"/>
            </a:solidFill>
            <a:prstDash val="solid"/>
            <a:miter lim="800000"/>
            <a:headEnd len="sm" w="sm" type="none"/>
            <a:tailEnd len="sm" w="sm" type="none"/>
          </a:ln>
        </p:spPr>
      </p:cxnSp>
      <p:sp>
        <p:nvSpPr>
          <p:cNvPr id="832" name="Google Shape;832;p99"/>
          <p:cNvSpPr txBox="1"/>
          <p:nvPr>
            <p:ph idx="2" type="body"/>
          </p:nvPr>
        </p:nvSpPr>
        <p:spPr>
          <a:xfrm>
            <a:off x="236625" y="1041650"/>
            <a:ext cx="8667000" cy="3749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SzPts val="1300"/>
              <a:buChar char="●"/>
              <a:defRPr sz="1300"/>
            </a:lvl1pPr>
            <a:lvl2pPr indent="-298450" lvl="1" marL="914400" rtl="0">
              <a:lnSpc>
                <a:spcPct val="100000"/>
              </a:lnSpc>
              <a:spcBef>
                <a:spcPts val="1000"/>
              </a:spcBef>
              <a:spcAft>
                <a:spcPts val="0"/>
              </a:spcAft>
              <a:buSzPts val="1100"/>
              <a:buChar char="○"/>
              <a:defRPr sz="1100"/>
            </a:lvl2pPr>
            <a:lvl3pPr indent="-298450" lvl="2" marL="1371600" rtl="0">
              <a:lnSpc>
                <a:spcPct val="100000"/>
              </a:lnSpc>
              <a:spcBef>
                <a:spcPts val="1000"/>
              </a:spcBef>
              <a:spcAft>
                <a:spcPts val="0"/>
              </a:spcAft>
              <a:buSzPts val="1100"/>
              <a:buChar char="■"/>
              <a:defRPr sz="1100"/>
            </a:lvl3pPr>
            <a:lvl4pPr indent="-298450" lvl="3" marL="1828800" rtl="0">
              <a:lnSpc>
                <a:spcPct val="100000"/>
              </a:lnSpc>
              <a:spcBef>
                <a:spcPts val="1000"/>
              </a:spcBef>
              <a:spcAft>
                <a:spcPts val="0"/>
              </a:spcAft>
              <a:buSzPts val="1100"/>
              <a:buChar char="●"/>
              <a:defRPr sz="1100"/>
            </a:lvl4pPr>
            <a:lvl5pPr indent="-298450" lvl="4" marL="2286000" rtl="0">
              <a:lnSpc>
                <a:spcPct val="100000"/>
              </a:lnSpc>
              <a:spcBef>
                <a:spcPts val="1000"/>
              </a:spcBef>
              <a:spcAft>
                <a:spcPts val="0"/>
              </a:spcAft>
              <a:buSzPts val="1100"/>
              <a:buChar char="○"/>
              <a:defRPr sz="1100"/>
            </a:lvl5pPr>
            <a:lvl6pPr indent="-298450" lvl="5" marL="2743200" rtl="0">
              <a:lnSpc>
                <a:spcPct val="100000"/>
              </a:lnSpc>
              <a:spcBef>
                <a:spcPts val="1000"/>
              </a:spcBef>
              <a:spcAft>
                <a:spcPts val="0"/>
              </a:spcAft>
              <a:buSzPts val="1100"/>
              <a:buChar char="■"/>
              <a:defRPr sz="1100"/>
            </a:lvl6pPr>
            <a:lvl7pPr indent="-298450" lvl="6" marL="3200400" rtl="0">
              <a:lnSpc>
                <a:spcPct val="100000"/>
              </a:lnSpc>
              <a:spcBef>
                <a:spcPts val="1000"/>
              </a:spcBef>
              <a:spcAft>
                <a:spcPts val="0"/>
              </a:spcAft>
              <a:buSzPts val="1100"/>
              <a:buChar char="●"/>
              <a:defRPr sz="1100"/>
            </a:lvl7pPr>
            <a:lvl8pPr indent="-298450" lvl="7" marL="3657600" rtl="0">
              <a:lnSpc>
                <a:spcPct val="100000"/>
              </a:lnSpc>
              <a:spcBef>
                <a:spcPts val="1000"/>
              </a:spcBef>
              <a:spcAft>
                <a:spcPts val="0"/>
              </a:spcAft>
              <a:buSzPts val="1100"/>
              <a:buChar char="○"/>
              <a:defRPr sz="1100"/>
            </a:lvl8pPr>
            <a:lvl9pPr indent="-298450" lvl="8" marL="4114800" rtl="0">
              <a:lnSpc>
                <a:spcPct val="100000"/>
              </a:lnSpc>
              <a:spcBef>
                <a:spcPts val="1000"/>
              </a:spcBef>
              <a:spcAft>
                <a:spcPts val="1000"/>
              </a:spcAft>
              <a:buSzPts val="1100"/>
              <a:buChar char="■"/>
              <a:defRPr sz="11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 Title • White">
  <p:cSld name="CUSTOM_3_2_2">
    <p:bg>
      <p:bgPr>
        <a:solidFill>
          <a:schemeClr val="lt1"/>
        </a:solidFill>
      </p:bgPr>
    </p:bg>
    <p:spTree>
      <p:nvGrpSpPr>
        <p:cNvPr id="833" name="Shape 833"/>
        <p:cNvGrpSpPr/>
        <p:nvPr/>
      </p:nvGrpSpPr>
      <p:grpSpPr>
        <a:xfrm>
          <a:off x="0" y="0"/>
          <a:ext cx="0" cy="0"/>
          <a:chOff x="0" y="0"/>
          <a:chExt cx="0" cy="0"/>
        </a:xfrm>
      </p:grpSpPr>
      <p:sp>
        <p:nvSpPr>
          <p:cNvPr id="834" name="Google Shape;834;p100"/>
          <p:cNvSpPr txBox="1"/>
          <p:nvPr>
            <p:ph type="title"/>
          </p:nvPr>
        </p:nvSpPr>
        <p:spPr>
          <a:xfrm>
            <a:off x="236725" y="240300"/>
            <a:ext cx="8667000" cy="3579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None/>
              <a:defRPr b="1" sz="2400">
                <a:solidFill>
                  <a:schemeClr val="dk1"/>
                </a:solidFill>
              </a:defRPr>
            </a:lvl1pPr>
            <a:lvl2pPr lvl="1" rtl="0">
              <a:spcBef>
                <a:spcPts val="0"/>
              </a:spcBef>
              <a:spcAft>
                <a:spcPts val="0"/>
              </a:spcAft>
              <a:buClr>
                <a:schemeClr val="lt1"/>
              </a:buClr>
              <a:buSzPts val="2800"/>
              <a:buNone/>
              <a:defRPr b="1">
                <a:solidFill>
                  <a:schemeClr val="lt1"/>
                </a:solidFill>
              </a:defRPr>
            </a:lvl2pPr>
            <a:lvl3pPr lvl="2" rtl="0">
              <a:spcBef>
                <a:spcPts val="0"/>
              </a:spcBef>
              <a:spcAft>
                <a:spcPts val="0"/>
              </a:spcAft>
              <a:buClr>
                <a:schemeClr val="lt1"/>
              </a:buClr>
              <a:buSzPts val="2800"/>
              <a:buNone/>
              <a:defRPr b="1">
                <a:solidFill>
                  <a:schemeClr val="lt1"/>
                </a:solidFill>
              </a:defRPr>
            </a:lvl3pPr>
            <a:lvl4pPr lvl="3" rtl="0">
              <a:spcBef>
                <a:spcPts val="0"/>
              </a:spcBef>
              <a:spcAft>
                <a:spcPts val="0"/>
              </a:spcAft>
              <a:buClr>
                <a:schemeClr val="lt1"/>
              </a:buClr>
              <a:buSzPts val="2800"/>
              <a:buNone/>
              <a:defRPr b="1">
                <a:solidFill>
                  <a:schemeClr val="lt1"/>
                </a:solidFill>
              </a:defRPr>
            </a:lvl4pPr>
            <a:lvl5pPr lvl="4" rtl="0">
              <a:spcBef>
                <a:spcPts val="0"/>
              </a:spcBef>
              <a:spcAft>
                <a:spcPts val="0"/>
              </a:spcAft>
              <a:buClr>
                <a:schemeClr val="lt1"/>
              </a:buClr>
              <a:buSzPts val="2800"/>
              <a:buNone/>
              <a:defRPr b="1">
                <a:solidFill>
                  <a:schemeClr val="lt1"/>
                </a:solidFill>
              </a:defRPr>
            </a:lvl5pPr>
            <a:lvl6pPr lvl="5" rtl="0">
              <a:spcBef>
                <a:spcPts val="0"/>
              </a:spcBef>
              <a:spcAft>
                <a:spcPts val="0"/>
              </a:spcAft>
              <a:buClr>
                <a:schemeClr val="lt1"/>
              </a:buClr>
              <a:buSzPts val="2800"/>
              <a:buNone/>
              <a:defRPr b="1">
                <a:solidFill>
                  <a:schemeClr val="lt1"/>
                </a:solidFill>
              </a:defRPr>
            </a:lvl6pPr>
            <a:lvl7pPr lvl="6" rtl="0">
              <a:spcBef>
                <a:spcPts val="0"/>
              </a:spcBef>
              <a:spcAft>
                <a:spcPts val="0"/>
              </a:spcAft>
              <a:buClr>
                <a:schemeClr val="lt1"/>
              </a:buClr>
              <a:buSzPts val="2800"/>
              <a:buNone/>
              <a:defRPr b="1">
                <a:solidFill>
                  <a:schemeClr val="lt1"/>
                </a:solidFill>
              </a:defRPr>
            </a:lvl7pPr>
            <a:lvl8pPr lvl="7" rtl="0">
              <a:spcBef>
                <a:spcPts val="0"/>
              </a:spcBef>
              <a:spcAft>
                <a:spcPts val="0"/>
              </a:spcAft>
              <a:buClr>
                <a:schemeClr val="lt1"/>
              </a:buClr>
              <a:buSzPts val="2800"/>
              <a:buNone/>
              <a:defRPr b="1">
                <a:solidFill>
                  <a:schemeClr val="lt1"/>
                </a:solidFill>
              </a:defRPr>
            </a:lvl8pPr>
            <a:lvl9pPr lvl="8" rtl="0">
              <a:spcBef>
                <a:spcPts val="0"/>
              </a:spcBef>
              <a:spcAft>
                <a:spcPts val="0"/>
              </a:spcAft>
              <a:buClr>
                <a:schemeClr val="lt1"/>
              </a:buClr>
              <a:buSzPts val="2800"/>
              <a:buNone/>
              <a:defRPr b="1">
                <a:solidFill>
                  <a:schemeClr val="lt1"/>
                </a:solidFill>
              </a:defRPr>
            </a:lvl9pPr>
          </a:lstStyle>
          <a:p/>
        </p:txBody>
      </p:sp>
      <p:sp>
        <p:nvSpPr>
          <p:cNvPr id="835" name="Google Shape;835;p100"/>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B7B7B7"/>
              </a:buClr>
              <a:buSzPts val="800"/>
              <a:buNone/>
              <a:defRPr sz="800">
                <a:solidFill>
                  <a:srgbClr val="B7B7B7"/>
                </a:solidFill>
              </a:defRPr>
            </a:lvl1pPr>
            <a:lvl2pPr lvl="1" rtl="0">
              <a:spcBef>
                <a:spcPts val="0"/>
              </a:spcBef>
              <a:spcAft>
                <a:spcPts val="0"/>
              </a:spcAft>
              <a:buClr>
                <a:srgbClr val="B7B7B7"/>
              </a:buClr>
              <a:buSzPts val="800"/>
              <a:buNone/>
              <a:defRPr sz="800">
                <a:solidFill>
                  <a:srgbClr val="B7B7B7"/>
                </a:solidFill>
              </a:defRPr>
            </a:lvl2pPr>
            <a:lvl3pPr lvl="2" rtl="0">
              <a:spcBef>
                <a:spcPts val="0"/>
              </a:spcBef>
              <a:spcAft>
                <a:spcPts val="0"/>
              </a:spcAft>
              <a:buClr>
                <a:srgbClr val="B7B7B7"/>
              </a:buClr>
              <a:buSzPts val="800"/>
              <a:buNone/>
              <a:defRPr sz="800">
                <a:solidFill>
                  <a:srgbClr val="B7B7B7"/>
                </a:solidFill>
              </a:defRPr>
            </a:lvl3pPr>
            <a:lvl4pPr lvl="3" rtl="0">
              <a:spcBef>
                <a:spcPts val="0"/>
              </a:spcBef>
              <a:spcAft>
                <a:spcPts val="0"/>
              </a:spcAft>
              <a:buClr>
                <a:srgbClr val="B7B7B7"/>
              </a:buClr>
              <a:buSzPts val="800"/>
              <a:buNone/>
              <a:defRPr sz="800">
                <a:solidFill>
                  <a:srgbClr val="B7B7B7"/>
                </a:solidFill>
              </a:defRPr>
            </a:lvl4pPr>
            <a:lvl5pPr lvl="4" rtl="0">
              <a:spcBef>
                <a:spcPts val="0"/>
              </a:spcBef>
              <a:spcAft>
                <a:spcPts val="0"/>
              </a:spcAft>
              <a:buClr>
                <a:srgbClr val="B7B7B7"/>
              </a:buClr>
              <a:buSzPts val="800"/>
              <a:buNone/>
              <a:defRPr sz="800">
                <a:solidFill>
                  <a:srgbClr val="B7B7B7"/>
                </a:solidFill>
              </a:defRPr>
            </a:lvl5pPr>
            <a:lvl6pPr lvl="5" rtl="0">
              <a:spcBef>
                <a:spcPts val="0"/>
              </a:spcBef>
              <a:spcAft>
                <a:spcPts val="0"/>
              </a:spcAft>
              <a:buClr>
                <a:srgbClr val="B7B7B7"/>
              </a:buClr>
              <a:buSzPts val="800"/>
              <a:buNone/>
              <a:defRPr sz="800">
                <a:solidFill>
                  <a:srgbClr val="B7B7B7"/>
                </a:solidFill>
              </a:defRPr>
            </a:lvl6pPr>
            <a:lvl7pPr lvl="6" rtl="0">
              <a:spcBef>
                <a:spcPts val="0"/>
              </a:spcBef>
              <a:spcAft>
                <a:spcPts val="0"/>
              </a:spcAft>
              <a:buClr>
                <a:srgbClr val="B7B7B7"/>
              </a:buClr>
              <a:buSzPts val="800"/>
              <a:buNone/>
              <a:defRPr sz="800">
                <a:solidFill>
                  <a:srgbClr val="B7B7B7"/>
                </a:solidFill>
              </a:defRPr>
            </a:lvl7pPr>
            <a:lvl8pPr lvl="7" rtl="0">
              <a:spcBef>
                <a:spcPts val="0"/>
              </a:spcBef>
              <a:spcAft>
                <a:spcPts val="0"/>
              </a:spcAft>
              <a:buClr>
                <a:srgbClr val="B7B7B7"/>
              </a:buClr>
              <a:buSzPts val="800"/>
              <a:buNone/>
              <a:defRPr sz="800">
                <a:solidFill>
                  <a:srgbClr val="B7B7B7"/>
                </a:solidFill>
              </a:defRPr>
            </a:lvl8pPr>
            <a:lvl9pPr lvl="8" rtl="0">
              <a:spcBef>
                <a:spcPts val="0"/>
              </a:spcBef>
              <a:spcAft>
                <a:spcPts val="0"/>
              </a:spcAft>
              <a:buClr>
                <a:srgbClr val="B7B7B7"/>
              </a:buClr>
              <a:buSzPts val="800"/>
              <a:buNone/>
              <a:defRPr sz="800">
                <a:solidFill>
                  <a:srgbClr val="B7B7B7"/>
                </a:solidFill>
              </a:defRPr>
            </a:lvl9pPr>
          </a:lstStyle>
          <a:p/>
        </p:txBody>
      </p:sp>
      <p:cxnSp>
        <p:nvCxnSpPr>
          <p:cNvPr id="836" name="Google Shape;836;p100"/>
          <p:cNvCxnSpPr/>
          <p:nvPr/>
        </p:nvCxnSpPr>
        <p:spPr>
          <a:xfrm>
            <a:off x="0" y="780725"/>
            <a:ext cx="9161100" cy="0"/>
          </a:xfrm>
          <a:prstGeom prst="straightConnector1">
            <a:avLst/>
          </a:prstGeom>
          <a:noFill/>
          <a:ln cap="flat" cmpd="sng" w="19050">
            <a:solidFill>
              <a:schemeClr val="dk1"/>
            </a:solidFill>
            <a:prstDash val="solid"/>
            <a:miter lim="800000"/>
            <a:headEnd len="sm" w="sm" type="none"/>
            <a:tailEnd len="sm" w="sm" type="none"/>
          </a:ln>
        </p:spPr>
      </p:cxnSp>
      <p:sp>
        <p:nvSpPr>
          <p:cNvPr id="837" name="Google Shape;837;p100"/>
          <p:cNvSpPr txBox="1"/>
          <p:nvPr>
            <p:ph idx="2" type="body"/>
          </p:nvPr>
        </p:nvSpPr>
        <p:spPr>
          <a:xfrm>
            <a:off x="236625" y="1041650"/>
            <a:ext cx="8667000" cy="37494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dk1"/>
              </a:buClr>
              <a:buSzPts val="1300"/>
              <a:buChar char="●"/>
              <a:defRPr sz="1300">
                <a:solidFill>
                  <a:schemeClr val="dk1"/>
                </a:solidFill>
              </a:defRPr>
            </a:lvl1pPr>
            <a:lvl2pPr indent="-298450" lvl="1" marL="914400" rtl="0">
              <a:lnSpc>
                <a:spcPct val="100000"/>
              </a:lnSpc>
              <a:spcBef>
                <a:spcPts val="1000"/>
              </a:spcBef>
              <a:spcAft>
                <a:spcPts val="0"/>
              </a:spcAft>
              <a:buClr>
                <a:schemeClr val="dk1"/>
              </a:buClr>
              <a:buSzPts val="1100"/>
              <a:buChar char="○"/>
              <a:defRPr sz="1100">
                <a:solidFill>
                  <a:schemeClr val="dk1"/>
                </a:solidFill>
              </a:defRPr>
            </a:lvl2pPr>
            <a:lvl3pPr indent="-298450" lvl="2" marL="1371600" rtl="0">
              <a:lnSpc>
                <a:spcPct val="100000"/>
              </a:lnSpc>
              <a:spcBef>
                <a:spcPts val="1000"/>
              </a:spcBef>
              <a:spcAft>
                <a:spcPts val="0"/>
              </a:spcAft>
              <a:buClr>
                <a:schemeClr val="dk1"/>
              </a:buClr>
              <a:buSzPts val="1100"/>
              <a:buChar char="■"/>
              <a:defRPr sz="1100">
                <a:solidFill>
                  <a:schemeClr val="dk1"/>
                </a:solidFill>
              </a:defRPr>
            </a:lvl3pPr>
            <a:lvl4pPr indent="-298450" lvl="3" marL="1828800" rtl="0">
              <a:lnSpc>
                <a:spcPct val="100000"/>
              </a:lnSpc>
              <a:spcBef>
                <a:spcPts val="1000"/>
              </a:spcBef>
              <a:spcAft>
                <a:spcPts val="0"/>
              </a:spcAft>
              <a:buClr>
                <a:schemeClr val="dk1"/>
              </a:buClr>
              <a:buSzPts val="1100"/>
              <a:buChar char="●"/>
              <a:defRPr sz="1100">
                <a:solidFill>
                  <a:schemeClr val="dk1"/>
                </a:solidFill>
              </a:defRPr>
            </a:lvl4pPr>
            <a:lvl5pPr indent="-298450" lvl="4" marL="2286000" rtl="0">
              <a:lnSpc>
                <a:spcPct val="100000"/>
              </a:lnSpc>
              <a:spcBef>
                <a:spcPts val="1000"/>
              </a:spcBef>
              <a:spcAft>
                <a:spcPts val="0"/>
              </a:spcAft>
              <a:buClr>
                <a:schemeClr val="dk1"/>
              </a:buClr>
              <a:buSzPts val="1100"/>
              <a:buChar char="○"/>
              <a:defRPr sz="1100">
                <a:solidFill>
                  <a:schemeClr val="dk1"/>
                </a:solidFill>
              </a:defRPr>
            </a:lvl5pPr>
            <a:lvl6pPr indent="-298450" lvl="5" marL="2743200" rtl="0">
              <a:lnSpc>
                <a:spcPct val="100000"/>
              </a:lnSpc>
              <a:spcBef>
                <a:spcPts val="1000"/>
              </a:spcBef>
              <a:spcAft>
                <a:spcPts val="0"/>
              </a:spcAft>
              <a:buClr>
                <a:schemeClr val="dk1"/>
              </a:buClr>
              <a:buSzPts val="1100"/>
              <a:buChar char="■"/>
              <a:defRPr sz="1100">
                <a:solidFill>
                  <a:schemeClr val="dk1"/>
                </a:solidFill>
              </a:defRPr>
            </a:lvl6pPr>
            <a:lvl7pPr indent="-298450" lvl="6" marL="3200400" rtl="0">
              <a:lnSpc>
                <a:spcPct val="100000"/>
              </a:lnSpc>
              <a:spcBef>
                <a:spcPts val="1000"/>
              </a:spcBef>
              <a:spcAft>
                <a:spcPts val="0"/>
              </a:spcAft>
              <a:buClr>
                <a:schemeClr val="dk1"/>
              </a:buClr>
              <a:buSzPts val="1100"/>
              <a:buChar char="●"/>
              <a:defRPr sz="1100">
                <a:solidFill>
                  <a:schemeClr val="dk1"/>
                </a:solidFill>
              </a:defRPr>
            </a:lvl7pPr>
            <a:lvl8pPr indent="-298450" lvl="7" marL="3657600" rtl="0">
              <a:lnSpc>
                <a:spcPct val="100000"/>
              </a:lnSpc>
              <a:spcBef>
                <a:spcPts val="1000"/>
              </a:spcBef>
              <a:spcAft>
                <a:spcPts val="0"/>
              </a:spcAft>
              <a:buClr>
                <a:schemeClr val="dk1"/>
              </a:buClr>
              <a:buSzPts val="1100"/>
              <a:buChar char="○"/>
              <a:defRPr sz="1100">
                <a:solidFill>
                  <a:schemeClr val="dk1"/>
                </a:solidFill>
              </a:defRPr>
            </a:lvl8pPr>
            <a:lvl9pPr indent="-298450" lvl="8" marL="4114800" rtl="0">
              <a:lnSpc>
                <a:spcPct val="100000"/>
              </a:lnSpc>
              <a:spcBef>
                <a:spcPts val="1000"/>
              </a:spcBef>
              <a:spcAft>
                <a:spcPts val="1000"/>
              </a:spcAft>
              <a:buClr>
                <a:schemeClr val="dk1"/>
              </a:buClr>
              <a:buSzPts val="1100"/>
              <a:buChar char="■"/>
              <a:defRPr sz="11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27" Type="http://schemas.openxmlformats.org/officeDocument/2006/relationships/theme" Target="../theme/theme2.xml"/><Relationship Id="rId126" Type="http://schemas.openxmlformats.org/officeDocument/2006/relationships/slideLayout" Target="../slideLayouts/slideLayout126.xml"/><Relationship Id="rId26" Type="http://schemas.openxmlformats.org/officeDocument/2006/relationships/slideLayout" Target="../slideLayouts/slideLayout26.xml"/><Relationship Id="rId121" Type="http://schemas.openxmlformats.org/officeDocument/2006/relationships/slideLayout" Target="../slideLayouts/slideLayout121.xml"/><Relationship Id="rId25" Type="http://schemas.openxmlformats.org/officeDocument/2006/relationships/slideLayout" Target="../slideLayouts/slideLayout25.xml"/><Relationship Id="rId120" Type="http://schemas.openxmlformats.org/officeDocument/2006/relationships/slideLayout" Target="../slideLayouts/slideLayout12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125" Type="http://schemas.openxmlformats.org/officeDocument/2006/relationships/slideLayout" Target="../slideLayouts/slideLayout125.xml"/><Relationship Id="rId29" Type="http://schemas.openxmlformats.org/officeDocument/2006/relationships/slideLayout" Target="../slideLayouts/slideLayout29.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9" Type="http://schemas.openxmlformats.org/officeDocument/2006/relationships/slideLayout" Target="../slideLayouts/slideLayout119.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14" Type="http://schemas.openxmlformats.org/officeDocument/2006/relationships/slideLayout" Target="../slideLayouts/slideLayout114.xml"/><Relationship Id="rId18" Type="http://schemas.openxmlformats.org/officeDocument/2006/relationships/slideLayout" Target="../slideLayouts/slideLayout18.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300" y="240300"/>
            <a:ext cx="8520600" cy="5727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lt1"/>
              </a:buClr>
              <a:buSzPts val="2800"/>
              <a:buFont typeface="Helvetica Neue"/>
              <a:buNone/>
              <a:defRPr sz="2800">
                <a:solidFill>
                  <a:schemeClr val="lt1"/>
                </a:solidFill>
                <a:latin typeface="Helvetica Neue"/>
                <a:ea typeface="Helvetica Neue"/>
                <a:cs typeface="Helvetica Neue"/>
                <a:sym typeface="Helvetica Neue"/>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p:txBody>
      </p:sp>
      <p:sp>
        <p:nvSpPr>
          <p:cNvPr id="7" name="Google Shape;7;p1"/>
          <p:cNvSpPr txBox="1"/>
          <p:nvPr>
            <p:ph idx="1" type="body"/>
          </p:nvPr>
        </p:nvSpPr>
        <p:spPr>
          <a:xfrm>
            <a:off x="240300" y="1152475"/>
            <a:ext cx="8520600" cy="3416400"/>
          </a:xfrm>
          <a:prstGeom prst="rect">
            <a:avLst/>
          </a:prstGeom>
          <a:noFill/>
          <a:ln>
            <a:noFill/>
          </a:ln>
        </p:spPr>
        <p:txBody>
          <a:bodyPr anchorCtr="0" anchor="t" bIns="0" lIns="0" spcFirstLastPara="1" rIns="0" wrap="square" tIns="0">
            <a:noAutofit/>
          </a:bodyPr>
          <a:lstStyle>
            <a:lvl1pPr indent="-342900" lvl="0" marL="457200" rtl="0">
              <a:lnSpc>
                <a:spcPct val="115000"/>
              </a:lnSpc>
              <a:spcBef>
                <a:spcPts val="0"/>
              </a:spcBef>
              <a:spcAft>
                <a:spcPts val="0"/>
              </a:spcAft>
              <a:buClr>
                <a:schemeClr val="lt1"/>
              </a:buClr>
              <a:buSzPts val="1800"/>
              <a:buFont typeface="Helvetica Neue"/>
              <a:buChar char="●"/>
              <a:defRPr sz="1800">
                <a:solidFill>
                  <a:schemeClr val="lt1"/>
                </a:solidFill>
                <a:latin typeface="Helvetica Neue"/>
                <a:ea typeface="Helvetica Neue"/>
                <a:cs typeface="Helvetica Neue"/>
                <a:sym typeface="Helvetica Neue"/>
              </a:defRPr>
            </a:lvl1pPr>
            <a:lvl2pPr indent="-317500" lvl="1" marL="9144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2pPr>
            <a:lvl3pPr indent="-317500" lvl="2" marL="13716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09">
          <p15:clr>
            <a:srgbClr val="EA4335"/>
          </p15:clr>
        </p15:guide>
        <p15:guide id="2" pos="151">
          <p15:clr>
            <a:srgbClr val="EA4335"/>
          </p15:clr>
        </p15:guide>
        <p15:guide id="3" orient="horz" pos="151">
          <p15:clr>
            <a:srgbClr val="EA4335"/>
          </p15:clr>
        </p15:guide>
        <p15:guide id="4" orient="horz" pos="308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14.png"/><Relationship Id="rId7"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5" name="Shape 1185"/>
        <p:cNvGrpSpPr/>
        <p:nvPr/>
      </p:nvGrpSpPr>
      <p:grpSpPr>
        <a:xfrm>
          <a:off x="0" y="0"/>
          <a:ext cx="0" cy="0"/>
          <a:chOff x="0" y="0"/>
          <a:chExt cx="0" cy="0"/>
        </a:xfrm>
      </p:grpSpPr>
      <p:sp>
        <p:nvSpPr>
          <p:cNvPr id="1186" name="Google Shape;1186;p137"/>
          <p:cNvSpPr txBox="1"/>
          <p:nvPr>
            <p:ph idx="4294967295" type="subTitle"/>
          </p:nvPr>
        </p:nvSpPr>
        <p:spPr>
          <a:xfrm>
            <a:off x="249025" y="240300"/>
            <a:ext cx="59334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solidFill>
                  <a:schemeClr val="dk1"/>
                </a:solidFill>
              </a:rPr>
              <a:t>Connectivity </a:t>
            </a:r>
            <a:r>
              <a:rPr b="1" lang="en" sz="3000">
                <a:solidFill>
                  <a:schemeClr val="accent6"/>
                </a:solidFill>
              </a:rPr>
              <a:t>&amp;</a:t>
            </a:r>
            <a:r>
              <a:rPr b="1" lang="en" sz="3000">
                <a:solidFill>
                  <a:schemeClr val="dk1"/>
                </a:solidFill>
              </a:rPr>
              <a:t> Peering Details</a:t>
            </a:r>
            <a:endParaRPr b="1" sz="3000">
              <a:solidFill>
                <a:schemeClr val="accent6"/>
              </a:solidFill>
            </a:endParaRPr>
          </a:p>
        </p:txBody>
      </p:sp>
      <p:sp>
        <p:nvSpPr>
          <p:cNvPr id="1187" name="Google Shape;1187;p137"/>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37"/>
          <p:cNvSpPr/>
          <p:nvPr/>
        </p:nvSpPr>
        <p:spPr>
          <a:xfrm>
            <a:off x="3901909" y="5798125"/>
            <a:ext cx="628800" cy="468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37"/>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37"/>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37"/>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37"/>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37"/>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37"/>
          <p:cNvSpPr txBox="1"/>
          <p:nvPr/>
        </p:nvSpPr>
        <p:spPr>
          <a:xfrm>
            <a:off x="162850" y="1218300"/>
            <a:ext cx="4277700" cy="30393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b="1" lang="en" sz="1100"/>
              <a:t>The "Shared VPC" Roadblock:</a:t>
            </a:r>
            <a:r>
              <a:rPr lang="en" sz="1100"/>
              <a:t> AWS DMS cannot reside in shared VPC subnets.</a:t>
            </a:r>
            <a:br>
              <a:rPr lang="en" sz="1100"/>
            </a:br>
            <a:endParaRPr sz="1100"/>
          </a:p>
          <a:p>
            <a:pPr indent="-298450" lvl="0" marL="457200" rtl="0" algn="l">
              <a:lnSpc>
                <a:spcPct val="115000"/>
              </a:lnSpc>
              <a:spcBef>
                <a:spcPts val="0"/>
              </a:spcBef>
              <a:spcAft>
                <a:spcPts val="0"/>
              </a:spcAft>
              <a:buSzPts val="1100"/>
              <a:buChar char="●"/>
            </a:pPr>
            <a:r>
              <a:rPr b="1" lang="en" sz="1100"/>
              <a:t>The Fix:</a:t>
            </a:r>
            <a:r>
              <a:rPr lang="en" sz="1100"/>
              <a:t> Peer-to-Peer VPC Connection</a:t>
            </a:r>
            <a:r>
              <a:rPr lang="en" sz="1100"/>
              <a:t> </a:t>
            </a:r>
            <a:br>
              <a:rPr b="1" lang="en" sz="1100"/>
            </a:br>
            <a:endParaRPr b="1" sz="1100"/>
          </a:p>
          <a:p>
            <a:pPr indent="-298450" lvl="0" marL="457200" rtl="0" algn="l">
              <a:lnSpc>
                <a:spcPct val="115000"/>
              </a:lnSpc>
              <a:spcBef>
                <a:spcPts val="0"/>
              </a:spcBef>
              <a:spcAft>
                <a:spcPts val="0"/>
              </a:spcAft>
              <a:buSzPts val="1100"/>
              <a:buChar char="●"/>
            </a:pPr>
            <a:r>
              <a:rPr b="1" lang="en" sz="1100"/>
              <a:t>Create DMS resources: instance profile, data providers, project (“Move to managed”)</a:t>
            </a:r>
            <a:r>
              <a:rPr lang="en" sz="1100"/>
              <a:t> </a:t>
            </a:r>
            <a:br>
              <a:rPr lang="en" sz="1100"/>
            </a:br>
            <a:endParaRPr sz="1100"/>
          </a:p>
          <a:p>
            <a:pPr indent="-298450" lvl="0" marL="457200" rtl="0" algn="l">
              <a:lnSpc>
                <a:spcPct val="115000"/>
              </a:lnSpc>
              <a:spcBef>
                <a:spcPts val="0"/>
              </a:spcBef>
              <a:spcAft>
                <a:spcPts val="0"/>
              </a:spcAft>
              <a:buSzPts val="1100"/>
              <a:buChar char="●"/>
            </a:pPr>
            <a:r>
              <a:rPr b="1" lang="en" sz="1100"/>
              <a:t>Network Path:</a:t>
            </a:r>
            <a:r>
              <a:rPr lang="en" sz="1100"/>
              <a:t> DMS Replication Instance</a:t>
            </a:r>
            <a:r>
              <a:rPr lang="en" sz="1100">
                <a:solidFill>
                  <a:schemeClr val="dk1"/>
                </a:solidFill>
              </a:rPr>
              <a:t> → </a:t>
            </a:r>
            <a:r>
              <a:rPr lang="en" sz="1100"/>
              <a:t>VPC Peering </a:t>
            </a:r>
            <a:r>
              <a:rPr lang="en" sz="1100">
                <a:solidFill>
                  <a:schemeClr val="dk1"/>
                </a:solidFill>
              </a:rPr>
              <a:t>→ </a:t>
            </a:r>
            <a:r>
              <a:rPr lang="en" sz="1100"/>
              <a:t>Target RDS.</a:t>
            </a:r>
            <a:br>
              <a:rPr lang="en" sz="1100"/>
            </a:br>
            <a:endParaRPr sz="1100"/>
          </a:p>
          <a:p>
            <a:pPr indent="-298450" lvl="0" marL="457200" rtl="0" algn="l">
              <a:lnSpc>
                <a:spcPct val="115000"/>
              </a:lnSpc>
              <a:spcBef>
                <a:spcPts val="0"/>
              </a:spcBef>
              <a:spcAft>
                <a:spcPts val="0"/>
              </a:spcAft>
              <a:buSzPts val="1100"/>
              <a:buChar char="●"/>
            </a:pPr>
            <a:r>
              <a:rPr b="1" lang="en" sz="1100"/>
              <a:t>Security:</a:t>
            </a:r>
            <a:r>
              <a:rPr lang="en" sz="1100"/>
              <a:t> Whitelisted the Replication Instance IP in the RDS Security Group.</a:t>
            </a:r>
            <a:endParaRPr sz="1100"/>
          </a:p>
          <a:p>
            <a:pPr indent="0" lvl="0" marL="457200" rtl="0" algn="l">
              <a:lnSpc>
                <a:spcPct val="115000"/>
              </a:lnSpc>
              <a:spcBef>
                <a:spcPts val="1200"/>
              </a:spcBef>
              <a:spcAft>
                <a:spcPts val="1200"/>
              </a:spcAft>
              <a:buNone/>
            </a:pPr>
            <a:r>
              <a:t/>
            </a:r>
            <a:endParaRPr sz="1100"/>
          </a:p>
        </p:txBody>
      </p:sp>
      <p:pic>
        <p:nvPicPr>
          <p:cNvPr id="1195" name="Google Shape;1195;p137"/>
          <p:cNvPicPr preferRelativeResize="0"/>
          <p:nvPr/>
        </p:nvPicPr>
        <p:blipFill>
          <a:blip r:embed="rId3">
            <a:alphaModFix/>
          </a:blip>
          <a:stretch>
            <a:fillRect/>
          </a:stretch>
        </p:blipFill>
        <p:spPr>
          <a:xfrm>
            <a:off x="4672825" y="1257775"/>
            <a:ext cx="4398651" cy="25517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38"/>
          <p:cNvSpPr txBox="1"/>
          <p:nvPr>
            <p:ph type="title"/>
          </p:nvPr>
        </p:nvSpPr>
        <p:spPr>
          <a:xfrm>
            <a:off x="236725" y="240300"/>
            <a:ext cx="8667000" cy="357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3000">
                <a:solidFill>
                  <a:schemeClr val="accent6"/>
                </a:solidFill>
              </a:rPr>
              <a:t>DMS</a:t>
            </a:r>
            <a:r>
              <a:rPr lang="en" sz="3000"/>
              <a:t> task config we used</a:t>
            </a:r>
            <a:endParaRPr sz="3000"/>
          </a:p>
        </p:txBody>
      </p:sp>
      <p:graphicFrame>
        <p:nvGraphicFramePr>
          <p:cNvPr id="1201" name="Google Shape;1201;p138"/>
          <p:cNvGraphicFramePr/>
          <p:nvPr/>
        </p:nvGraphicFramePr>
        <p:xfrm>
          <a:off x="1734375" y="1025663"/>
          <a:ext cx="3000000" cy="3000000"/>
        </p:xfrm>
        <a:graphic>
          <a:graphicData uri="http://schemas.openxmlformats.org/drawingml/2006/table">
            <a:tbl>
              <a:tblPr>
                <a:noFill/>
                <a:tableStyleId>{C5110CA5-25F5-41A8-9803-A4F46E038638}</a:tableStyleId>
              </a:tblPr>
              <a:tblGrid>
                <a:gridCol w="1983875"/>
                <a:gridCol w="1983875"/>
                <a:gridCol w="1983875"/>
              </a:tblGrid>
              <a:tr h="460400">
                <a:tc>
                  <a:txBody>
                    <a:bodyPr/>
                    <a:lstStyle/>
                    <a:p>
                      <a:pPr indent="0" lvl="0" marL="0" rtl="0" algn="l">
                        <a:spcBef>
                          <a:spcPts val="0"/>
                        </a:spcBef>
                        <a:spcAft>
                          <a:spcPts val="0"/>
                        </a:spcAft>
                        <a:buNone/>
                      </a:pPr>
                      <a:r>
                        <a:rPr b="1" lang="en" sz="1000">
                          <a:solidFill>
                            <a:schemeClr val="lt1"/>
                          </a:solidFill>
                          <a:latin typeface="Helvetica Neue"/>
                          <a:ea typeface="Helvetica Neue"/>
                          <a:cs typeface="Helvetica Neue"/>
                          <a:sym typeface="Helvetica Neue"/>
                        </a:rPr>
                        <a:t>LOB Handling Mode</a:t>
                      </a:r>
                      <a:endParaRPr b="1" sz="1000">
                        <a:solidFill>
                          <a:schemeClr val="lt1"/>
                        </a:solidFill>
                        <a:latin typeface="Helvetica Neue"/>
                        <a:ea typeface="Helvetica Neue"/>
                        <a:cs typeface="Helvetica Neue"/>
                        <a:sym typeface="Helvetica Neue"/>
                      </a:endParaRPr>
                    </a:p>
                  </a:txBody>
                  <a:tcPr marT="91425" marB="91425" marR="137150" marL="91425" anchor="ctr">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Full LOB Mode</a:t>
                      </a:r>
                      <a:endParaRPr sz="1000">
                        <a:solidFill>
                          <a:schemeClr val="accent5"/>
                        </a:solidFill>
                        <a:latin typeface="Helvetica Neue"/>
                        <a:ea typeface="Helvetica Neue"/>
                        <a:cs typeface="Helvetica Neue"/>
                        <a:sym typeface="Helvetica Neue"/>
                      </a:endParaRPr>
                    </a:p>
                  </a:txBody>
                  <a:tcPr marT="91425" marB="91425" marR="137150" marL="91425" anchor="ctr">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Ensures large objects are fully migrated without truncation.</a:t>
                      </a:r>
                      <a:endParaRPr sz="1000">
                        <a:solidFill>
                          <a:schemeClr val="accent5"/>
                        </a:solidFill>
                      </a:endParaRPr>
                    </a:p>
                  </a:txBody>
                  <a:tcPr marT="91425" marB="91425" marR="137150" marL="91425" anchor="ctr">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r>
              <a:tr h="331300">
                <a:tc>
                  <a:txBody>
                    <a:bodyPr/>
                    <a:lstStyle/>
                    <a:p>
                      <a:pPr indent="0" lvl="0" marL="0" rtl="0" algn="l">
                        <a:spcBef>
                          <a:spcPts val="0"/>
                        </a:spcBef>
                        <a:spcAft>
                          <a:spcPts val="0"/>
                        </a:spcAft>
                        <a:buNone/>
                      </a:pPr>
                      <a:r>
                        <a:rPr b="1" lang="en" sz="1000">
                          <a:solidFill>
                            <a:schemeClr val="lt1"/>
                          </a:solidFill>
                          <a:latin typeface="Helvetica Neue"/>
                          <a:ea typeface="Helvetica Neue"/>
                          <a:cs typeface="Helvetica Neue"/>
                          <a:sym typeface="Helvetica Neue"/>
                        </a:rPr>
                        <a:t>Replication Type</a:t>
                      </a:r>
                      <a:endParaRPr b="1" sz="1000">
                        <a:solidFill>
                          <a:schemeClr val="lt1"/>
                        </a:solidFill>
                        <a:latin typeface="Helvetica Neue"/>
                        <a:ea typeface="Helvetica Neue"/>
                        <a:cs typeface="Helvetica Neue"/>
                        <a:sym typeface="Helvetica Neue"/>
                      </a:endParaRPr>
                    </a:p>
                  </a:txBody>
                  <a:tcPr marT="91425" marB="91425" marR="91425" marL="91425" anchor="ctr">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Full load</a:t>
                      </a:r>
                      <a:endParaRPr sz="1000">
                        <a:solidFill>
                          <a:schemeClr val="accent5"/>
                        </a:solidFill>
                        <a:latin typeface="Helvetica Neue"/>
                        <a:ea typeface="Helvetica Neue"/>
                        <a:cs typeface="Helvetica Neue"/>
                        <a:sym typeface="Helvetica Neue"/>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CDC was not possible due to Heroku blocking replication slots. We performed a one-time bulk copy of all data.</a:t>
                      </a:r>
                      <a:r>
                        <a:rPr lang="en" sz="1000">
                          <a:solidFill>
                            <a:schemeClr val="accent5"/>
                          </a:solidFill>
                          <a:latin typeface="Helvetica Neue"/>
                          <a:ea typeface="Helvetica Neue"/>
                          <a:cs typeface="Helvetica Neue"/>
                          <a:sym typeface="Helvetica Neue"/>
                        </a:rPr>
                        <a:t> </a:t>
                      </a:r>
                      <a:endParaRPr>
                        <a:solidFill>
                          <a:schemeClr val="accent5"/>
                        </a:solidFill>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r>
              <a:tr h="331300">
                <a:tc>
                  <a:txBody>
                    <a:bodyPr/>
                    <a:lstStyle/>
                    <a:p>
                      <a:pPr indent="0" lvl="0" marL="0" rtl="0" algn="l">
                        <a:spcBef>
                          <a:spcPts val="0"/>
                        </a:spcBef>
                        <a:spcAft>
                          <a:spcPts val="0"/>
                        </a:spcAft>
                        <a:buNone/>
                      </a:pPr>
                      <a:r>
                        <a:rPr b="1" lang="en" sz="1000">
                          <a:solidFill>
                            <a:schemeClr val="lt1"/>
                          </a:solidFill>
                          <a:latin typeface="Helvetica Neue"/>
                          <a:ea typeface="Helvetica Neue"/>
                          <a:cs typeface="Helvetica Neue"/>
                          <a:sym typeface="Helvetica Neue"/>
                        </a:rPr>
                        <a:t>CloudWatch Logs</a:t>
                      </a:r>
                      <a:endParaRPr b="1"/>
                    </a:p>
                  </a:txBody>
                  <a:tcPr marT="91425" marB="91425" marR="91425" marL="91425" anchor="ctr">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Enabled</a:t>
                      </a:r>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Enabled detailed migration logging for troubleshooting, validation, and visibility during migration.</a:t>
                      </a:r>
                      <a:endParaRPr sz="1000">
                        <a:solidFill>
                          <a:schemeClr val="accent5"/>
                        </a:solidFill>
                        <a:latin typeface="Helvetica Neue"/>
                        <a:ea typeface="Helvetica Neue"/>
                        <a:cs typeface="Helvetica Neue"/>
                        <a:sym typeface="Helvetica Neue"/>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r>
              <a:tr h="331300">
                <a:tc>
                  <a:txBody>
                    <a:bodyPr/>
                    <a:lstStyle/>
                    <a:p>
                      <a:pPr indent="0" lvl="0" marL="0" rtl="0" algn="l">
                        <a:spcBef>
                          <a:spcPts val="0"/>
                        </a:spcBef>
                        <a:spcAft>
                          <a:spcPts val="0"/>
                        </a:spcAft>
                        <a:buNone/>
                      </a:pPr>
                      <a:r>
                        <a:rPr b="1" lang="en" sz="1000">
                          <a:solidFill>
                            <a:schemeClr val="lt1"/>
                          </a:solidFill>
                          <a:latin typeface="Helvetica Neue"/>
                          <a:ea typeface="Helvetica Neue"/>
                          <a:cs typeface="Helvetica Neue"/>
                          <a:sym typeface="Helvetica Neue"/>
                        </a:rPr>
                        <a:t>Target Table Preparation Mode</a:t>
                      </a:r>
                      <a:endParaRPr b="1"/>
                    </a:p>
                  </a:txBody>
                  <a:tcPr marT="91425" marB="91425" marR="91425" marL="91425" anchor="ctr">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Drop tables on target</a:t>
                      </a:r>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Ensured a clean state on RDS. DMS drops and recreates tables to avoid schema drift or partial data issues.</a:t>
                      </a:r>
                      <a:endParaRPr sz="1000">
                        <a:solidFill>
                          <a:schemeClr val="accent5"/>
                        </a:solidFill>
                        <a:latin typeface="Helvetica Neue"/>
                        <a:ea typeface="Helvetica Neue"/>
                        <a:cs typeface="Helvetica Neue"/>
                        <a:sym typeface="Helvetica Neue"/>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r>
              <a:tr h="331300">
                <a:tc>
                  <a:txBody>
                    <a:bodyPr/>
                    <a:lstStyle/>
                    <a:p>
                      <a:pPr indent="0" lvl="0" marL="0" rtl="0" algn="l">
                        <a:spcBef>
                          <a:spcPts val="0"/>
                        </a:spcBef>
                        <a:spcAft>
                          <a:spcPts val="0"/>
                        </a:spcAft>
                        <a:buNone/>
                      </a:pPr>
                      <a:r>
                        <a:rPr b="1" lang="en" sz="1000">
                          <a:solidFill>
                            <a:schemeClr val="lt1"/>
                          </a:solidFill>
                          <a:latin typeface="Helvetica Neue"/>
                          <a:ea typeface="Helvetica Neue"/>
                          <a:cs typeface="Helvetica Neue"/>
                          <a:sym typeface="Helvetica Neue"/>
                        </a:rPr>
                        <a:t>Number of Jobs (Parallel Threads)</a:t>
                      </a:r>
                      <a:endParaRPr b="1"/>
                    </a:p>
                  </a:txBody>
                  <a:tcPr marT="91425" marB="91425" marR="91425" marL="91425" anchor="ctr">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8</a:t>
                      </a:r>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5"/>
                          </a:solidFill>
                          <a:latin typeface="Helvetica Neue"/>
                          <a:ea typeface="Helvetica Neue"/>
                          <a:cs typeface="Helvetica Neue"/>
                          <a:sym typeface="Helvetica Neue"/>
                        </a:rPr>
                        <a:t>Increased parallelism to speed up table loading. Balanced performance vs. replication instance capacity.</a:t>
                      </a:r>
                      <a:endParaRPr sz="1000">
                        <a:solidFill>
                          <a:schemeClr val="accent5"/>
                        </a:solidFill>
                        <a:latin typeface="Helvetica Neue"/>
                        <a:ea typeface="Helvetica Neue"/>
                        <a:cs typeface="Helvetica Neue"/>
                        <a:sym typeface="Helvetica Neue"/>
                      </a:endParaRPr>
                    </a:p>
                  </a:txBody>
                  <a:tcPr marT="91425" marB="91425" marR="137150"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tcPr>
                </a:tc>
              </a:tr>
            </a:tbl>
          </a:graphicData>
        </a:graphic>
      </p:graphicFrame>
      <p:sp>
        <p:nvSpPr>
          <p:cNvPr id="1202" name="Google Shape;1202;p138"/>
          <p:cNvSpPr txBox="1"/>
          <p:nvPr>
            <p:ph idx="1" type="subTitle"/>
          </p:nvPr>
        </p:nvSpPr>
        <p:spPr>
          <a:xfrm>
            <a:off x="240300" y="4791050"/>
            <a:ext cx="8667000" cy="125700"/>
          </a:xfrm>
          <a:prstGeom prst="rect">
            <a:avLst/>
          </a:prstGeom>
        </p:spPr>
        <p:txBody>
          <a:bodyPr anchorCtr="0" anchor="t" bIns="0" lIns="0" spcFirstLastPara="1" rIns="0" wrap="square" tIns="0">
            <a:noAutofit/>
          </a:bodyPr>
          <a:lstStyle/>
          <a:p>
            <a:pPr indent="0" lvl="0" marL="0" rtl="0" algn="l">
              <a:spcBef>
                <a:spcPts val="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6" name="Shape 1206"/>
        <p:cNvGrpSpPr/>
        <p:nvPr/>
      </p:nvGrpSpPr>
      <p:grpSpPr>
        <a:xfrm>
          <a:off x="0" y="0"/>
          <a:ext cx="0" cy="0"/>
          <a:chOff x="0" y="0"/>
          <a:chExt cx="0" cy="0"/>
        </a:xfrm>
      </p:grpSpPr>
      <p:sp>
        <p:nvSpPr>
          <p:cNvPr id="1207" name="Google Shape;1207;p139"/>
          <p:cNvSpPr txBox="1"/>
          <p:nvPr>
            <p:ph idx="4294967295" type="subTitle"/>
          </p:nvPr>
        </p:nvSpPr>
        <p:spPr>
          <a:xfrm>
            <a:off x="249025" y="240300"/>
            <a:ext cx="69216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solidFill>
                  <a:schemeClr val="dk1"/>
                </a:solidFill>
              </a:rPr>
              <a:t>Cutover</a:t>
            </a:r>
            <a:endParaRPr b="1" sz="3000">
              <a:solidFill>
                <a:schemeClr val="accent6"/>
              </a:solidFill>
            </a:endParaRPr>
          </a:p>
        </p:txBody>
      </p:sp>
      <p:sp>
        <p:nvSpPr>
          <p:cNvPr id="1208" name="Google Shape;1208;p139"/>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39"/>
          <p:cNvSpPr/>
          <p:nvPr/>
        </p:nvSpPr>
        <p:spPr>
          <a:xfrm>
            <a:off x="3901909" y="5798125"/>
            <a:ext cx="628800" cy="468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39"/>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39"/>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39"/>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39"/>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39"/>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39"/>
          <p:cNvSpPr txBox="1"/>
          <p:nvPr/>
        </p:nvSpPr>
        <p:spPr>
          <a:xfrm>
            <a:off x="162850" y="1218291"/>
            <a:ext cx="3549300" cy="17169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After load: update Task Definition / .env to point to new RDS</a:t>
            </a:r>
            <a:br>
              <a:rPr lang="en" sz="1100"/>
            </a:br>
            <a:endParaRPr sz="1100"/>
          </a:p>
          <a:p>
            <a:pPr indent="-298450" lvl="0" marL="457200" rtl="0" algn="l">
              <a:lnSpc>
                <a:spcPct val="115000"/>
              </a:lnSpc>
              <a:spcBef>
                <a:spcPts val="0"/>
              </a:spcBef>
              <a:spcAft>
                <a:spcPts val="0"/>
              </a:spcAft>
              <a:buSzPts val="1100"/>
              <a:buChar char="●"/>
            </a:pPr>
            <a:r>
              <a:rPr lang="en" sz="1100"/>
              <a:t>Update values like HOSTNAME, admin/app users, DB name</a:t>
            </a:r>
            <a:r>
              <a:rPr lang="en" sz="1100"/>
              <a:t> </a:t>
            </a:r>
            <a:br>
              <a:rPr b="1" lang="en" sz="1100"/>
            </a:br>
            <a:endParaRPr b="1" sz="1100"/>
          </a:p>
          <a:p>
            <a:pPr indent="-298450" lvl="0" marL="457200" rtl="0" algn="l">
              <a:lnSpc>
                <a:spcPct val="115000"/>
              </a:lnSpc>
              <a:spcBef>
                <a:spcPts val="0"/>
              </a:spcBef>
              <a:spcAft>
                <a:spcPts val="0"/>
              </a:spcAft>
              <a:buSzPts val="1100"/>
              <a:buChar char="●"/>
            </a:pPr>
            <a:r>
              <a:rPr lang="en" sz="1100"/>
              <a:t>Redeploy and verify</a:t>
            </a:r>
            <a:r>
              <a:rPr lang="en" sz="1100"/>
              <a:t> </a:t>
            </a:r>
            <a:br>
              <a:rPr lang="en" sz="1100"/>
            </a:b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66" name="Shape 1066"/>
        <p:cNvGrpSpPr/>
        <p:nvPr/>
      </p:nvGrpSpPr>
      <p:grpSpPr>
        <a:xfrm>
          <a:off x="0" y="0"/>
          <a:ext cx="0" cy="0"/>
          <a:chOff x="0" y="0"/>
          <a:chExt cx="0" cy="0"/>
        </a:xfrm>
      </p:grpSpPr>
      <p:pic>
        <p:nvPicPr>
          <p:cNvPr id="1067" name="Google Shape;1067;p129"/>
          <p:cNvPicPr preferRelativeResize="0"/>
          <p:nvPr/>
        </p:nvPicPr>
        <p:blipFill>
          <a:blip r:embed="rId3">
            <a:alphaModFix/>
          </a:blip>
          <a:stretch>
            <a:fillRect/>
          </a:stretch>
        </p:blipFill>
        <p:spPr>
          <a:xfrm>
            <a:off x="27025" y="1947100"/>
            <a:ext cx="9089924" cy="1249300"/>
          </a:xfrm>
          <a:prstGeom prst="rect">
            <a:avLst/>
          </a:prstGeom>
          <a:noFill/>
          <a:ln>
            <a:noFill/>
          </a:ln>
        </p:spPr>
      </p:pic>
      <p:sp>
        <p:nvSpPr>
          <p:cNvPr id="1068" name="Google Shape;1068;p129"/>
          <p:cNvSpPr txBox="1"/>
          <p:nvPr>
            <p:ph type="title"/>
          </p:nvPr>
        </p:nvSpPr>
        <p:spPr>
          <a:xfrm>
            <a:off x="244500" y="2218500"/>
            <a:ext cx="8655000" cy="706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Migrating a Production PostgreSQL Database with AWS DMS</a:t>
            </a:r>
            <a:endParaRPr/>
          </a:p>
        </p:txBody>
      </p:sp>
      <p:sp>
        <p:nvSpPr>
          <p:cNvPr id="1069" name="Google Shape;1069;p129"/>
          <p:cNvSpPr txBox="1"/>
          <p:nvPr>
            <p:ph idx="2" type="title"/>
          </p:nvPr>
        </p:nvSpPr>
        <p:spPr>
          <a:xfrm>
            <a:off x="244488" y="3196400"/>
            <a:ext cx="8655000" cy="3294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a:t>AWS MEETUP | FEBRUARY 26, 2026 | LJUBLJANA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3" name="Shape 1073"/>
        <p:cNvGrpSpPr/>
        <p:nvPr/>
      </p:nvGrpSpPr>
      <p:grpSpPr>
        <a:xfrm>
          <a:off x="0" y="0"/>
          <a:ext cx="0" cy="0"/>
          <a:chOff x="0" y="0"/>
          <a:chExt cx="0" cy="0"/>
        </a:xfrm>
      </p:grpSpPr>
      <p:sp>
        <p:nvSpPr>
          <p:cNvPr id="1074" name="Google Shape;1074;p130"/>
          <p:cNvSpPr txBox="1"/>
          <p:nvPr>
            <p:ph idx="4294967295" type="subTitle"/>
          </p:nvPr>
        </p:nvSpPr>
        <p:spPr>
          <a:xfrm>
            <a:off x="249022" y="240301"/>
            <a:ext cx="40782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solidFill>
                  <a:schemeClr val="dk1"/>
                </a:solidFill>
              </a:rPr>
              <a:t>What is </a:t>
            </a:r>
            <a:r>
              <a:rPr b="1" lang="en" sz="3000">
                <a:solidFill>
                  <a:schemeClr val="accent6"/>
                </a:solidFill>
              </a:rPr>
              <a:t>AWS DMS</a:t>
            </a:r>
            <a:endParaRPr b="1" sz="3000">
              <a:solidFill>
                <a:schemeClr val="accent6"/>
              </a:solidFill>
            </a:endParaRPr>
          </a:p>
        </p:txBody>
      </p:sp>
      <p:sp>
        <p:nvSpPr>
          <p:cNvPr id="1075" name="Google Shape;1075;p130"/>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30"/>
          <p:cNvSpPr/>
          <p:nvPr/>
        </p:nvSpPr>
        <p:spPr>
          <a:xfrm>
            <a:off x="3901909" y="5798125"/>
            <a:ext cx="628800" cy="468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30"/>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30"/>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30"/>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30"/>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30"/>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30"/>
          <p:cNvSpPr txBox="1"/>
          <p:nvPr/>
        </p:nvSpPr>
        <p:spPr>
          <a:xfrm>
            <a:off x="178225" y="1057050"/>
            <a:ext cx="7469100" cy="17016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Managed service that moves data between databases</a:t>
            </a:r>
            <a:br>
              <a:rPr lang="en" sz="1100"/>
            </a:br>
            <a:endParaRPr sz="1100"/>
          </a:p>
          <a:p>
            <a:pPr indent="-298450" lvl="0" marL="457200" rtl="0" algn="l">
              <a:lnSpc>
                <a:spcPct val="115000"/>
              </a:lnSpc>
              <a:spcBef>
                <a:spcPts val="0"/>
              </a:spcBef>
              <a:spcAft>
                <a:spcPts val="0"/>
              </a:spcAft>
              <a:buSzPts val="1100"/>
              <a:buChar char="●"/>
            </a:pPr>
            <a:r>
              <a:rPr lang="en" sz="1100"/>
              <a:t>Common modes: </a:t>
            </a:r>
            <a:r>
              <a:rPr b="1" lang="en" sz="1100"/>
              <a:t>Full load</a:t>
            </a:r>
            <a:r>
              <a:rPr lang="en" sz="1100"/>
              <a:t> and </a:t>
            </a:r>
            <a:r>
              <a:rPr b="1" lang="en" sz="1100"/>
              <a:t>CDC (change data capture)</a:t>
            </a:r>
            <a:r>
              <a:rPr lang="en" sz="1100"/>
              <a:t>, </a:t>
            </a:r>
            <a:r>
              <a:rPr b="1" lang="en" sz="1100"/>
              <a:t>Full Load</a:t>
            </a:r>
            <a:r>
              <a:rPr lang="en" sz="1100"/>
              <a:t> + </a:t>
            </a:r>
            <a:r>
              <a:rPr b="1" lang="en" sz="1100"/>
              <a:t>CDC</a:t>
            </a:r>
            <a:r>
              <a:rPr lang="en" sz="1100"/>
              <a:t> </a:t>
            </a:r>
            <a:r>
              <a:rPr b="1" lang="en" sz="1100"/>
              <a:t> </a:t>
            </a:r>
            <a:br>
              <a:rPr b="1" lang="en" sz="1100"/>
            </a:br>
            <a:endParaRPr b="1" sz="1100"/>
          </a:p>
          <a:p>
            <a:pPr indent="-298450" lvl="0" marL="457200" rtl="0" algn="l">
              <a:lnSpc>
                <a:spcPct val="115000"/>
              </a:lnSpc>
              <a:spcBef>
                <a:spcPts val="0"/>
              </a:spcBef>
              <a:spcAft>
                <a:spcPts val="0"/>
              </a:spcAft>
              <a:buSzPts val="1100"/>
              <a:buChar char="●"/>
            </a:pPr>
            <a:r>
              <a:rPr lang="en" sz="1100"/>
              <a:t>Works best when source allows replication features (more on that later)</a:t>
            </a:r>
            <a:br>
              <a:rPr lang="en" sz="1100"/>
            </a:br>
            <a:endParaRPr sz="1100"/>
          </a:p>
          <a:p>
            <a:pPr indent="-298450" lvl="0" marL="457200" rtl="0" algn="l">
              <a:lnSpc>
                <a:spcPct val="115000"/>
              </a:lnSpc>
              <a:spcBef>
                <a:spcPts val="0"/>
              </a:spcBef>
              <a:spcAft>
                <a:spcPts val="0"/>
              </a:spcAft>
              <a:buSzPts val="1100"/>
              <a:buChar char="●"/>
            </a:pPr>
            <a:r>
              <a:rPr lang="en" sz="1100"/>
              <a:t>Monitoring via logs/metrics (e.g., CloudWatch in our run)</a:t>
            </a:r>
            <a:br>
              <a:rPr lang="en" sz="1100"/>
            </a:br>
            <a:endParaRPr sz="1000">
              <a:solidFill>
                <a:schemeClr val="dk1"/>
              </a:solidFill>
              <a:latin typeface="Helvetica Neue"/>
              <a:ea typeface="Helvetica Neue"/>
              <a:cs typeface="Helvetica Neue"/>
              <a:sym typeface="Helvetica Neue"/>
            </a:endParaRPr>
          </a:p>
        </p:txBody>
      </p:sp>
      <p:pic>
        <p:nvPicPr>
          <p:cNvPr id="1083" name="Google Shape;1083;p130"/>
          <p:cNvPicPr preferRelativeResize="0"/>
          <p:nvPr/>
        </p:nvPicPr>
        <p:blipFill>
          <a:blip r:embed="rId3">
            <a:alphaModFix/>
          </a:blip>
          <a:stretch>
            <a:fillRect/>
          </a:stretch>
        </p:blipFill>
        <p:spPr>
          <a:xfrm>
            <a:off x="1873950" y="2719550"/>
            <a:ext cx="4490400" cy="2443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7" name="Shape 1087"/>
        <p:cNvGrpSpPr/>
        <p:nvPr/>
      </p:nvGrpSpPr>
      <p:grpSpPr>
        <a:xfrm>
          <a:off x="0" y="0"/>
          <a:ext cx="0" cy="0"/>
          <a:chOff x="0" y="0"/>
          <a:chExt cx="0" cy="0"/>
        </a:xfrm>
      </p:grpSpPr>
      <p:sp>
        <p:nvSpPr>
          <p:cNvPr id="1088" name="Google Shape;1088;p131"/>
          <p:cNvSpPr txBox="1"/>
          <p:nvPr>
            <p:ph idx="4294967295" type="subTitle"/>
          </p:nvPr>
        </p:nvSpPr>
        <p:spPr>
          <a:xfrm>
            <a:off x="249022" y="240301"/>
            <a:ext cx="40782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solidFill>
                  <a:schemeClr val="dk1"/>
                </a:solidFill>
              </a:rPr>
              <a:t>What is </a:t>
            </a:r>
            <a:r>
              <a:rPr b="1" lang="en" sz="3000">
                <a:solidFill>
                  <a:schemeClr val="accent6"/>
                </a:solidFill>
              </a:rPr>
              <a:t>AWS DMS</a:t>
            </a:r>
            <a:endParaRPr b="1" sz="3000">
              <a:solidFill>
                <a:schemeClr val="accent6"/>
              </a:solidFill>
            </a:endParaRPr>
          </a:p>
        </p:txBody>
      </p:sp>
      <p:sp>
        <p:nvSpPr>
          <p:cNvPr id="1089" name="Google Shape;1089;p131"/>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31"/>
          <p:cNvSpPr/>
          <p:nvPr/>
        </p:nvSpPr>
        <p:spPr>
          <a:xfrm>
            <a:off x="3901909" y="5798125"/>
            <a:ext cx="628800" cy="468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31"/>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31"/>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31"/>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31"/>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31"/>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31"/>
          <p:cNvSpPr txBox="1"/>
          <p:nvPr/>
        </p:nvSpPr>
        <p:spPr>
          <a:xfrm>
            <a:off x="154500" y="1076900"/>
            <a:ext cx="8749200" cy="37620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More than a Copy Tool</a:t>
            </a:r>
            <a:endParaRPr sz="1100"/>
          </a:p>
          <a:p>
            <a:pPr indent="-298450" lvl="1" marL="914400" rtl="0" algn="l">
              <a:lnSpc>
                <a:spcPct val="115000"/>
              </a:lnSpc>
              <a:spcBef>
                <a:spcPts val="0"/>
              </a:spcBef>
              <a:spcAft>
                <a:spcPts val="0"/>
              </a:spcAft>
              <a:buSzPts val="1100"/>
              <a:buChar char="○"/>
            </a:pPr>
            <a:r>
              <a:rPr b="1" lang="en" sz="1100"/>
              <a:t>AWS DMS</a:t>
            </a:r>
            <a:r>
              <a:rPr lang="en" sz="1100"/>
              <a:t> is a managed service designed to migrate data into, out of, and within the AWS Cloud with minimal downtime.</a:t>
            </a:r>
            <a:br>
              <a:rPr lang="en" sz="1100"/>
            </a:br>
            <a:endParaRPr sz="1100"/>
          </a:p>
          <a:p>
            <a:pPr indent="-298450" lvl="0" marL="457200" rtl="0" algn="l">
              <a:lnSpc>
                <a:spcPct val="115000"/>
              </a:lnSpc>
              <a:spcBef>
                <a:spcPts val="0"/>
              </a:spcBef>
              <a:spcAft>
                <a:spcPts val="0"/>
              </a:spcAft>
              <a:buSzPts val="1100"/>
              <a:buChar char="●"/>
            </a:pPr>
            <a:r>
              <a:rPr lang="en" sz="1100"/>
              <a:t>The "Schema" Distinction</a:t>
            </a:r>
            <a:r>
              <a:rPr lang="en" sz="1100"/>
              <a:t> </a:t>
            </a:r>
            <a:r>
              <a:rPr b="1" lang="en" sz="1100"/>
              <a:t> </a:t>
            </a:r>
            <a:endParaRPr b="1" sz="1100"/>
          </a:p>
          <a:p>
            <a:pPr indent="-298450" lvl="1" marL="914400" rtl="0" algn="l">
              <a:lnSpc>
                <a:spcPct val="115000"/>
              </a:lnSpc>
              <a:spcBef>
                <a:spcPts val="0"/>
              </a:spcBef>
              <a:spcAft>
                <a:spcPts val="0"/>
              </a:spcAft>
              <a:buSzPts val="1100"/>
              <a:buChar char="○"/>
            </a:pPr>
            <a:r>
              <a:rPr lang="en" sz="1100"/>
              <a:t>For complex schemas, AWS recommends using the </a:t>
            </a:r>
            <a:r>
              <a:rPr b="1" lang="en" sz="1100"/>
              <a:t>Schema Conversion Tool (SCT)</a:t>
            </a:r>
            <a:r>
              <a:rPr lang="en" sz="1100"/>
              <a:t> to recreate the database structure before the DMS task begins.</a:t>
            </a:r>
            <a:br>
              <a:rPr lang="en" sz="1100"/>
            </a:br>
            <a:endParaRPr sz="1100"/>
          </a:p>
          <a:p>
            <a:pPr indent="-298450" lvl="0" marL="457200" rtl="0" algn="l">
              <a:lnSpc>
                <a:spcPct val="115000"/>
              </a:lnSpc>
              <a:spcBef>
                <a:spcPts val="0"/>
              </a:spcBef>
              <a:spcAft>
                <a:spcPts val="0"/>
              </a:spcAft>
              <a:buSzPts val="1100"/>
              <a:buChar char="●"/>
            </a:pPr>
            <a:r>
              <a:rPr lang="en" sz="1100"/>
              <a:t>Homogeneous vs. Heterogeneous Migrations</a:t>
            </a:r>
            <a:endParaRPr sz="1100"/>
          </a:p>
          <a:p>
            <a:pPr indent="-298450" lvl="1" marL="914400" rtl="0" algn="l">
              <a:lnSpc>
                <a:spcPct val="115000"/>
              </a:lnSpc>
              <a:spcBef>
                <a:spcPts val="0"/>
              </a:spcBef>
              <a:spcAft>
                <a:spcPts val="0"/>
              </a:spcAft>
              <a:buSzPts val="1100"/>
              <a:buChar char="○"/>
            </a:pPr>
            <a:r>
              <a:rPr b="1" lang="en" sz="1100"/>
              <a:t>Like-to-Like (Homogeneous):</a:t>
            </a:r>
            <a:r>
              <a:rPr lang="en" sz="1100"/>
              <a:t> Migrating between the same engine (e.g., Postgres to Postgres).</a:t>
            </a:r>
            <a:endParaRPr sz="1100"/>
          </a:p>
          <a:p>
            <a:pPr indent="-298450" lvl="1" marL="914400" rtl="0" algn="l">
              <a:lnSpc>
                <a:spcPct val="115000"/>
              </a:lnSpc>
              <a:spcBef>
                <a:spcPts val="0"/>
              </a:spcBef>
              <a:spcAft>
                <a:spcPts val="0"/>
              </a:spcAft>
              <a:buSzPts val="1100"/>
              <a:buChar char="○"/>
            </a:pPr>
            <a:r>
              <a:rPr b="1" lang="en" sz="1100"/>
              <a:t>Cross-Engine (Heterogeneous):</a:t>
            </a:r>
            <a:r>
              <a:rPr lang="en" sz="1100"/>
              <a:t> Migrating between different database types (e.g., Oracle to Aurora or SQL Server to MySQL).</a:t>
            </a:r>
            <a:endParaRPr sz="1100"/>
          </a:p>
          <a:p>
            <a:pPr indent="-298450" lvl="1" marL="914400" rtl="0" algn="l">
              <a:lnSpc>
                <a:spcPct val="115000"/>
              </a:lnSpc>
              <a:spcBef>
                <a:spcPts val="0"/>
              </a:spcBef>
              <a:spcAft>
                <a:spcPts val="0"/>
              </a:spcAft>
              <a:buSzPts val="1100"/>
              <a:buChar char="○"/>
            </a:pPr>
            <a:r>
              <a:rPr b="1" lang="en" sz="1100"/>
              <a:t>Transformation:</a:t>
            </a:r>
            <a:r>
              <a:rPr lang="en" sz="1100"/>
              <a:t> During heterogeneous moves, DMS can perform basic data type mapping and transformations to ensure the data is compatible with the new target engine.</a:t>
            </a:r>
            <a:endParaRPr sz="1100"/>
          </a:p>
          <a:p>
            <a:pPr indent="0" lvl="0" marL="914400" rtl="0" algn="l">
              <a:lnSpc>
                <a:spcPct val="115000"/>
              </a:lnSpc>
              <a:spcBef>
                <a:spcPts val="1200"/>
              </a:spcBef>
              <a:spcAft>
                <a:spcPts val="0"/>
              </a:spcAft>
              <a:buNone/>
            </a:pPr>
            <a:br>
              <a:rPr lang="en" sz="1100"/>
            </a:br>
            <a:endParaRPr sz="1100"/>
          </a:p>
          <a:p>
            <a:pPr indent="0" lvl="0" marL="0" rtl="0" algn="l">
              <a:lnSpc>
                <a:spcPct val="115000"/>
              </a:lnSpc>
              <a:spcBef>
                <a:spcPts val="1200"/>
              </a:spcBef>
              <a:spcAft>
                <a:spcPts val="1200"/>
              </a:spcAft>
              <a:buNone/>
            </a:pPr>
            <a:br>
              <a:rPr lang="en" sz="1100"/>
            </a:br>
            <a:endParaRPr sz="1000">
              <a:solidFill>
                <a:schemeClr val="dk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0" name="Shape 1100"/>
        <p:cNvGrpSpPr/>
        <p:nvPr/>
      </p:nvGrpSpPr>
      <p:grpSpPr>
        <a:xfrm>
          <a:off x="0" y="0"/>
          <a:ext cx="0" cy="0"/>
          <a:chOff x="0" y="0"/>
          <a:chExt cx="0" cy="0"/>
        </a:xfrm>
      </p:grpSpPr>
      <p:sp>
        <p:nvSpPr>
          <p:cNvPr id="1101" name="Google Shape;1101;p132"/>
          <p:cNvSpPr txBox="1"/>
          <p:nvPr>
            <p:ph idx="4294967295" type="title"/>
          </p:nvPr>
        </p:nvSpPr>
        <p:spPr>
          <a:xfrm>
            <a:off x="1220100" y="1315802"/>
            <a:ext cx="6703800" cy="4317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600">
                <a:solidFill>
                  <a:schemeClr val="dk1"/>
                </a:solidFill>
              </a:rPr>
              <a:t>DMS building blocks (what you configure)</a:t>
            </a:r>
            <a:endParaRPr b="1" sz="2600">
              <a:solidFill>
                <a:schemeClr val="dk1"/>
              </a:solidFill>
            </a:endParaRPr>
          </a:p>
        </p:txBody>
      </p:sp>
      <p:sp>
        <p:nvSpPr>
          <p:cNvPr id="1102" name="Google Shape;1102;p132"/>
          <p:cNvSpPr txBox="1"/>
          <p:nvPr/>
        </p:nvSpPr>
        <p:spPr>
          <a:xfrm>
            <a:off x="1964625" y="3666020"/>
            <a:ext cx="1133700" cy="329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000">
                <a:solidFill>
                  <a:schemeClr val="dk1"/>
                </a:solidFill>
                <a:latin typeface="Helvetica Neue"/>
                <a:ea typeface="Helvetica Neue"/>
                <a:cs typeface="Helvetica Neue"/>
                <a:sym typeface="Helvetica Neue"/>
              </a:rPr>
              <a:t>Replication</a:t>
            </a:r>
            <a:endParaRPr b="1" sz="1000">
              <a:solidFill>
                <a:schemeClr val="dk1"/>
              </a:solidFill>
              <a:latin typeface="Helvetica Neue"/>
              <a:ea typeface="Helvetica Neue"/>
              <a:cs typeface="Helvetica Neue"/>
              <a:sym typeface="Helvetica Neue"/>
            </a:endParaRPr>
          </a:p>
        </p:txBody>
      </p:sp>
      <p:sp>
        <p:nvSpPr>
          <p:cNvPr id="1103" name="Google Shape;1103;p132"/>
          <p:cNvSpPr txBox="1"/>
          <p:nvPr/>
        </p:nvSpPr>
        <p:spPr>
          <a:xfrm>
            <a:off x="3341832" y="3666020"/>
            <a:ext cx="1098600" cy="329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000">
                <a:solidFill>
                  <a:schemeClr val="dk1"/>
                </a:solidFill>
                <a:latin typeface="Helvetica Neue"/>
                <a:ea typeface="Helvetica Neue"/>
                <a:cs typeface="Helvetica Neue"/>
                <a:sym typeface="Helvetica Neue"/>
              </a:rPr>
              <a:t>Source + target connection</a:t>
            </a:r>
            <a:endParaRPr b="1" sz="10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b="1" sz="1000">
              <a:solidFill>
                <a:schemeClr val="dk1"/>
              </a:solidFill>
              <a:latin typeface="Helvetica Neue"/>
              <a:ea typeface="Helvetica Neue"/>
              <a:cs typeface="Helvetica Neue"/>
              <a:sym typeface="Helvetica Neue"/>
            </a:endParaRPr>
          </a:p>
        </p:txBody>
      </p:sp>
      <p:sp>
        <p:nvSpPr>
          <p:cNvPr id="1104" name="Google Shape;1104;p132"/>
          <p:cNvSpPr txBox="1"/>
          <p:nvPr/>
        </p:nvSpPr>
        <p:spPr>
          <a:xfrm>
            <a:off x="4703575" y="3666028"/>
            <a:ext cx="1098600" cy="520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000">
                <a:solidFill>
                  <a:schemeClr val="dk1"/>
                </a:solidFill>
                <a:latin typeface="Helvetica Neue"/>
                <a:ea typeface="Helvetica Neue"/>
                <a:cs typeface="Helvetica Neue"/>
                <a:sym typeface="Helvetica Neue"/>
              </a:rPr>
              <a:t>Migration “task”</a:t>
            </a:r>
            <a:endParaRPr b="1" sz="10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b="1" lang="en" sz="1000">
                <a:solidFill>
                  <a:schemeClr val="dk1"/>
                </a:solidFill>
                <a:latin typeface="Helvetica Neue"/>
                <a:ea typeface="Helvetica Neue"/>
                <a:cs typeface="Helvetica Neue"/>
                <a:sym typeface="Helvetica Neue"/>
              </a:rPr>
              <a:t>(e.g., full load settings</a:t>
            </a:r>
            <a:endParaRPr b="1" sz="10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b="1" sz="1000">
              <a:solidFill>
                <a:schemeClr val="dk1"/>
              </a:solidFill>
              <a:latin typeface="Helvetica Neue"/>
              <a:ea typeface="Helvetica Neue"/>
              <a:cs typeface="Helvetica Neue"/>
              <a:sym typeface="Helvetica Neue"/>
            </a:endParaRPr>
          </a:p>
        </p:txBody>
      </p:sp>
      <p:sp>
        <p:nvSpPr>
          <p:cNvPr id="1105" name="Google Shape;1105;p132"/>
          <p:cNvSpPr txBox="1"/>
          <p:nvPr/>
        </p:nvSpPr>
        <p:spPr>
          <a:xfrm>
            <a:off x="6065332" y="3666020"/>
            <a:ext cx="1098600" cy="329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000">
                <a:solidFill>
                  <a:schemeClr val="dk1"/>
                </a:solidFill>
                <a:latin typeface="Helvetica Neue"/>
                <a:ea typeface="Helvetica Neue"/>
                <a:cs typeface="Helvetica Neue"/>
                <a:sym typeface="Helvetica Neue"/>
              </a:rPr>
              <a:t>Observability</a:t>
            </a:r>
            <a:endParaRPr b="1" sz="10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b="1" sz="1000">
              <a:solidFill>
                <a:schemeClr val="dk1"/>
              </a:solidFill>
              <a:latin typeface="Helvetica Neue"/>
              <a:ea typeface="Helvetica Neue"/>
              <a:cs typeface="Helvetica Neue"/>
              <a:sym typeface="Helvetica Neue"/>
            </a:endParaRPr>
          </a:p>
        </p:txBody>
      </p:sp>
      <p:cxnSp>
        <p:nvCxnSpPr>
          <p:cNvPr id="1106" name="Google Shape;1106;p132"/>
          <p:cNvCxnSpPr/>
          <p:nvPr/>
        </p:nvCxnSpPr>
        <p:spPr>
          <a:xfrm rot="10800000">
            <a:off x="4572000" y="1747502"/>
            <a:ext cx="0" cy="388200"/>
          </a:xfrm>
          <a:prstGeom prst="straightConnector1">
            <a:avLst/>
          </a:prstGeom>
          <a:noFill/>
          <a:ln cap="flat" cmpd="sng" w="19050">
            <a:solidFill>
              <a:schemeClr val="accent1"/>
            </a:solidFill>
            <a:prstDash val="solid"/>
            <a:round/>
            <a:headEnd len="med" w="med" type="none"/>
            <a:tailEnd len="med" w="med" type="none"/>
          </a:ln>
        </p:spPr>
      </p:cxnSp>
      <p:cxnSp>
        <p:nvCxnSpPr>
          <p:cNvPr id="1107" name="Google Shape;1107;p132"/>
          <p:cNvCxnSpPr/>
          <p:nvPr/>
        </p:nvCxnSpPr>
        <p:spPr>
          <a:xfrm rot="10800000">
            <a:off x="2522360" y="2126185"/>
            <a:ext cx="0" cy="326700"/>
          </a:xfrm>
          <a:prstGeom prst="straightConnector1">
            <a:avLst/>
          </a:prstGeom>
          <a:noFill/>
          <a:ln cap="flat" cmpd="sng" w="19050">
            <a:solidFill>
              <a:schemeClr val="accent1"/>
            </a:solidFill>
            <a:prstDash val="solid"/>
            <a:round/>
            <a:headEnd len="med" w="med" type="none"/>
            <a:tailEnd len="med" w="med" type="none"/>
          </a:ln>
        </p:spPr>
      </p:cxnSp>
      <p:cxnSp>
        <p:nvCxnSpPr>
          <p:cNvPr id="1108" name="Google Shape;1108;p132"/>
          <p:cNvCxnSpPr/>
          <p:nvPr/>
        </p:nvCxnSpPr>
        <p:spPr>
          <a:xfrm>
            <a:off x="2513012" y="2126327"/>
            <a:ext cx="4116000" cy="0"/>
          </a:xfrm>
          <a:prstGeom prst="straightConnector1">
            <a:avLst/>
          </a:prstGeom>
          <a:noFill/>
          <a:ln cap="flat" cmpd="sng" w="19050">
            <a:solidFill>
              <a:schemeClr val="accent1"/>
            </a:solidFill>
            <a:prstDash val="solid"/>
            <a:round/>
            <a:headEnd len="med" w="med" type="none"/>
            <a:tailEnd len="med" w="med" type="none"/>
          </a:ln>
        </p:spPr>
      </p:cxnSp>
      <p:cxnSp>
        <p:nvCxnSpPr>
          <p:cNvPr id="1109" name="Google Shape;1109;p132"/>
          <p:cNvCxnSpPr/>
          <p:nvPr/>
        </p:nvCxnSpPr>
        <p:spPr>
          <a:xfrm rot="10800000">
            <a:off x="3890960" y="2126185"/>
            <a:ext cx="0" cy="326700"/>
          </a:xfrm>
          <a:prstGeom prst="straightConnector1">
            <a:avLst/>
          </a:prstGeom>
          <a:noFill/>
          <a:ln cap="flat" cmpd="sng" w="19050">
            <a:solidFill>
              <a:schemeClr val="accent1"/>
            </a:solidFill>
            <a:prstDash val="solid"/>
            <a:round/>
            <a:headEnd len="med" w="med" type="none"/>
            <a:tailEnd len="med" w="med" type="none"/>
          </a:ln>
        </p:spPr>
      </p:cxnSp>
      <p:cxnSp>
        <p:nvCxnSpPr>
          <p:cNvPr id="1110" name="Google Shape;1110;p132"/>
          <p:cNvCxnSpPr/>
          <p:nvPr/>
        </p:nvCxnSpPr>
        <p:spPr>
          <a:xfrm rot="10800000">
            <a:off x="5252885" y="2126185"/>
            <a:ext cx="0" cy="326700"/>
          </a:xfrm>
          <a:prstGeom prst="straightConnector1">
            <a:avLst/>
          </a:prstGeom>
          <a:noFill/>
          <a:ln cap="flat" cmpd="sng" w="19050">
            <a:solidFill>
              <a:schemeClr val="accent1"/>
            </a:solidFill>
            <a:prstDash val="solid"/>
            <a:round/>
            <a:headEnd len="med" w="med" type="none"/>
            <a:tailEnd len="med" w="med" type="none"/>
          </a:ln>
        </p:spPr>
      </p:cxnSp>
      <p:cxnSp>
        <p:nvCxnSpPr>
          <p:cNvPr id="1111" name="Google Shape;1111;p132"/>
          <p:cNvCxnSpPr/>
          <p:nvPr/>
        </p:nvCxnSpPr>
        <p:spPr>
          <a:xfrm rot="10800000">
            <a:off x="6620984" y="2126185"/>
            <a:ext cx="0" cy="326700"/>
          </a:xfrm>
          <a:prstGeom prst="straightConnector1">
            <a:avLst/>
          </a:prstGeom>
          <a:noFill/>
          <a:ln cap="flat" cmpd="sng" w="19050">
            <a:solidFill>
              <a:schemeClr val="accent1"/>
            </a:solidFill>
            <a:prstDash val="solid"/>
            <a:round/>
            <a:headEnd len="med" w="med" type="none"/>
            <a:tailEnd len="med" w="med" type="none"/>
          </a:ln>
        </p:spPr>
      </p:cxnSp>
      <p:pic>
        <p:nvPicPr>
          <p:cNvPr id="1112" name="Google Shape;1112;p132"/>
          <p:cNvPicPr preferRelativeResize="0"/>
          <p:nvPr/>
        </p:nvPicPr>
        <p:blipFill rotWithShape="1">
          <a:blip r:embed="rId3">
            <a:alphaModFix/>
          </a:blip>
          <a:srcRect b="0" l="0" r="0" t="0"/>
          <a:stretch/>
        </p:blipFill>
        <p:spPr>
          <a:xfrm>
            <a:off x="4586900" y="2349375"/>
            <a:ext cx="1326175" cy="1326175"/>
          </a:xfrm>
          <a:prstGeom prst="rect">
            <a:avLst/>
          </a:prstGeom>
          <a:noFill/>
          <a:ln>
            <a:noFill/>
          </a:ln>
        </p:spPr>
      </p:pic>
      <p:pic>
        <p:nvPicPr>
          <p:cNvPr id="1113" name="Google Shape;1113;p132"/>
          <p:cNvPicPr preferRelativeResize="0"/>
          <p:nvPr/>
        </p:nvPicPr>
        <p:blipFill rotWithShape="1">
          <a:blip r:embed="rId3">
            <a:alphaModFix/>
          </a:blip>
          <a:srcRect b="0" l="0" r="0" t="0"/>
          <a:stretch/>
        </p:blipFill>
        <p:spPr>
          <a:xfrm>
            <a:off x="3235916" y="2358589"/>
            <a:ext cx="1307751" cy="1307751"/>
          </a:xfrm>
          <a:prstGeom prst="rect">
            <a:avLst/>
          </a:prstGeom>
          <a:noFill/>
          <a:ln>
            <a:noFill/>
          </a:ln>
        </p:spPr>
      </p:pic>
      <p:pic>
        <p:nvPicPr>
          <p:cNvPr id="1114" name="Google Shape;1114;p132"/>
          <p:cNvPicPr preferRelativeResize="0"/>
          <p:nvPr/>
        </p:nvPicPr>
        <p:blipFill rotWithShape="1">
          <a:blip r:embed="rId3">
            <a:alphaModFix/>
          </a:blip>
          <a:srcRect b="0" l="0" r="0" t="0"/>
          <a:stretch/>
        </p:blipFill>
        <p:spPr>
          <a:xfrm>
            <a:off x="5955162" y="2337063"/>
            <a:ext cx="1326175" cy="1326175"/>
          </a:xfrm>
          <a:prstGeom prst="rect">
            <a:avLst/>
          </a:prstGeom>
          <a:noFill/>
          <a:ln>
            <a:noFill/>
          </a:ln>
        </p:spPr>
      </p:pic>
      <p:pic>
        <p:nvPicPr>
          <p:cNvPr id="1115" name="Google Shape;1115;p132"/>
          <p:cNvPicPr preferRelativeResize="0"/>
          <p:nvPr/>
        </p:nvPicPr>
        <p:blipFill rotWithShape="1">
          <a:blip r:embed="rId3">
            <a:alphaModFix/>
          </a:blip>
          <a:srcRect b="0" l="0" r="0" t="0"/>
          <a:stretch/>
        </p:blipFill>
        <p:spPr>
          <a:xfrm>
            <a:off x="1864600" y="2358600"/>
            <a:ext cx="1307124" cy="1307124"/>
          </a:xfrm>
          <a:prstGeom prst="rect">
            <a:avLst/>
          </a:prstGeom>
          <a:noFill/>
          <a:ln>
            <a:noFill/>
          </a:ln>
        </p:spPr>
      </p:pic>
      <p:pic>
        <p:nvPicPr>
          <p:cNvPr id="1116" name="Google Shape;1116;p132" title="prioritize.png"/>
          <p:cNvPicPr preferRelativeResize="0"/>
          <p:nvPr/>
        </p:nvPicPr>
        <p:blipFill rotWithShape="1">
          <a:blip r:embed="rId4">
            <a:alphaModFix/>
          </a:blip>
          <a:srcRect b="0" l="0" r="0" t="0"/>
          <a:stretch/>
        </p:blipFill>
        <p:spPr>
          <a:xfrm>
            <a:off x="4942600" y="2717284"/>
            <a:ext cx="613601" cy="613615"/>
          </a:xfrm>
          <a:prstGeom prst="rect">
            <a:avLst/>
          </a:prstGeom>
          <a:noFill/>
          <a:ln>
            <a:noFill/>
          </a:ln>
        </p:spPr>
      </p:pic>
      <p:pic>
        <p:nvPicPr>
          <p:cNvPr id="1117" name="Google Shape;1117;p132" title="data-replication.png"/>
          <p:cNvPicPr preferRelativeResize="0"/>
          <p:nvPr/>
        </p:nvPicPr>
        <p:blipFill rotWithShape="1">
          <a:blip r:embed="rId5">
            <a:alphaModFix/>
          </a:blip>
          <a:srcRect b="0" l="0" r="0" t="0"/>
          <a:stretch/>
        </p:blipFill>
        <p:spPr>
          <a:xfrm>
            <a:off x="2209974" y="2717284"/>
            <a:ext cx="613601" cy="613615"/>
          </a:xfrm>
          <a:prstGeom prst="rect">
            <a:avLst/>
          </a:prstGeom>
          <a:noFill/>
          <a:ln>
            <a:noFill/>
          </a:ln>
        </p:spPr>
      </p:pic>
      <p:pic>
        <p:nvPicPr>
          <p:cNvPr id="1118" name="Google Shape;1118;p132" title="database-management.png"/>
          <p:cNvPicPr preferRelativeResize="0"/>
          <p:nvPr/>
        </p:nvPicPr>
        <p:blipFill rotWithShape="1">
          <a:blip r:embed="rId6">
            <a:alphaModFix/>
          </a:blip>
          <a:srcRect b="0" l="0" r="0" t="0"/>
          <a:stretch/>
        </p:blipFill>
        <p:spPr>
          <a:xfrm>
            <a:off x="3594724" y="2717284"/>
            <a:ext cx="613601" cy="613615"/>
          </a:xfrm>
          <a:prstGeom prst="rect">
            <a:avLst/>
          </a:prstGeom>
          <a:noFill/>
          <a:ln>
            <a:noFill/>
          </a:ln>
        </p:spPr>
      </p:pic>
      <p:pic>
        <p:nvPicPr>
          <p:cNvPr id="1119" name="Google Shape;1119;p132" title="observation.png"/>
          <p:cNvPicPr preferRelativeResize="0"/>
          <p:nvPr/>
        </p:nvPicPr>
        <p:blipFill rotWithShape="1">
          <a:blip r:embed="rId7">
            <a:alphaModFix/>
          </a:blip>
          <a:srcRect b="0" l="0" r="0" t="0"/>
          <a:stretch/>
        </p:blipFill>
        <p:spPr>
          <a:xfrm>
            <a:off x="6319750" y="2717284"/>
            <a:ext cx="613601" cy="6136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23" name="Shape 1123"/>
        <p:cNvGrpSpPr/>
        <p:nvPr/>
      </p:nvGrpSpPr>
      <p:grpSpPr>
        <a:xfrm>
          <a:off x="0" y="0"/>
          <a:ext cx="0" cy="0"/>
          <a:chOff x="0" y="0"/>
          <a:chExt cx="0" cy="0"/>
        </a:xfrm>
      </p:grpSpPr>
      <p:sp>
        <p:nvSpPr>
          <p:cNvPr id="1124" name="Google Shape;1124;p133"/>
          <p:cNvSpPr txBox="1"/>
          <p:nvPr/>
        </p:nvSpPr>
        <p:spPr>
          <a:xfrm>
            <a:off x="195650" y="1893814"/>
            <a:ext cx="3549300" cy="2216100"/>
          </a:xfrm>
          <a:prstGeom prst="rect">
            <a:avLst/>
          </a:prstGeom>
          <a:noFill/>
          <a:ln>
            <a:noFill/>
          </a:ln>
        </p:spPr>
        <p:txBody>
          <a:bodyPr anchorCtr="0" anchor="t" bIns="91425" lIns="91425" spcFirstLastPara="1" rIns="91425" wrap="square" tIns="91425">
            <a:normAutofit fontScale="92500"/>
          </a:bodyPr>
          <a:lstStyle/>
          <a:p>
            <a:pPr indent="-293211" lvl="0" marL="457200" rtl="0" algn="l">
              <a:lnSpc>
                <a:spcPct val="115000"/>
              </a:lnSpc>
              <a:spcBef>
                <a:spcPts val="1200"/>
              </a:spcBef>
              <a:spcAft>
                <a:spcPts val="0"/>
              </a:spcAft>
              <a:buClr>
                <a:schemeClr val="lt1"/>
              </a:buClr>
              <a:buSzPct val="100000"/>
              <a:buChar char="●"/>
            </a:pPr>
            <a:r>
              <a:rPr lang="en" sz="1100">
                <a:solidFill>
                  <a:schemeClr val="lt1"/>
                </a:solidFill>
              </a:rPr>
              <a:t>Auth is a critical dependency — if it’s down, both management platforms are inaccessible  </a:t>
            </a:r>
            <a:endParaRPr sz="1100">
              <a:solidFill>
                <a:schemeClr val="lt1"/>
              </a:solidFill>
            </a:endParaRPr>
          </a:p>
          <a:p>
            <a:pPr indent="0" lvl="0" marL="457200" rtl="0" algn="l">
              <a:lnSpc>
                <a:spcPct val="115000"/>
              </a:lnSpc>
              <a:spcBef>
                <a:spcPts val="1200"/>
              </a:spcBef>
              <a:spcAft>
                <a:spcPts val="0"/>
              </a:spcAft>
              <a:buNone/>
            </a:pPr>
            <a:r>
              <a:t/>
            </a:r>
            <a:endParaRPr sz="1100">
              <a:solidFill>
                <a:schemeClr val="lt1"/>
              </a:solidFill>
            </a:endParaRPr>
          </a:p>
          <a:p>
            <a:pPr indent="-293211" lvl="0" marL="457200" rtl="0" algn="l">
              <a:lnSpc>
                <a:spcPct val="115000"/>
              </a:lnSpc>
              <a:spcBef>
                <a:spcPts val="1200"/>
              </a:spcBef>
              <a:spcAft>
                <a:spcPts val="0"/>
              </a:spcAft>
              <a:buClr>
                <a:schemeClr val="lt1"/>
              </a:buClr>
              <a:buSzPct val="100000"/>
              <a:buChar char="●"/>
            </a:pPr>
            <a:r>
              <a:rPr lang="en" sz="1100">
                <a:solidFill>
                  <a:schemeClr val="lt1"/>
                </a:solidFill>
              </a:rPr>
              <a:t>Bring Auth into the same operational model as the rest of our services (ECS + AWS-native tooling)</a:t>
            </a:r>
            <a:endParaRPr sz="1100">
              <a:solidFill>
                <a:schemeClr val="lt1"/>
              </a:solidFill>
            </a:endParaRPr>
          </a:p>
          <a:p>
            <a:pPr indent="0" lvl="0" marL="457200" rtl="0" algn="l">
              <a:lnSpc>
                <a:spcPct val="115000"/>
              </a:lnSpc>
              <a:spcBef>
                <a:spcPts val="1200"/>
              </a:spcBef>
              <a:spcAft>
                <a:spcPts val="0"/>
              </a:spcAft>
              <a:buNone/>
            </a:pPr>
            <a:r>
              <a:t/>
            </a:r>
            <a:endParaRPr sz="1100">
              <a:solidFill>
                <a:schemeClr val="lt1"/>
              </a:solidFill>
            </a:endParaRPr>
          </a:p>
          <a:p>
            <a:pPr indent="-293211" lvl="0" marL="457200" rtl="0" algn="l">
              <a:lnSpc>
                <a:spcPct val="115000"/>
              </a:lnSpc>
              <a:spcBef>
                <a:spcPts val="1200"/>
              </a:spcBef>
              <a:spcAft>
                <a:spcPts val="0"/>
              </a:spcAft>
              <a:buClr>
                <a:schemeClr val="lt1"/>
              </a:buClr>
              <a:buSzPct val="100000"/>
              <a:buChar char="●"/>
            </a:pPr>
            <a:r>
              <a:rPr lang="en" sz="1100">
                <a:solidFill>
                  <a:schemeClr val="lt1"/>
                </a:solidFill>
              </a:rPr>
              <a:t>Reduce single-provider SPOF (Heroku) and align Auth with our AWS infrastructure  </a:t>
            </a:r>
            <a:endParaRPr sz="1000">
              <a:solidFill>
                <a:schemeClr val="lt1"/>
              </a:solidFill>
              <a:latin typeface="Helvetica Neue"/>
              <a:ea typeface="Helvetica Neue"/>
              <a:cs typeface="Helvetica Neue"/>
              <a:sym typeface="Helvetica Neue"/>
            </a:endParaRPr>
          </a:p>
        </p:txBody>
      </p:sp>
      <p:sp>
        <p:nvSpPr>
          <p:cNvPr id="1125" name="Google Shape;1125;p133"/>
          <p:cNvSpPr txBox="1"/>
          <p:nvPr>
            <p:ph idx="4294967295" type="subTitle"/>
          </p:nvPr>
        </p:nvSpPr>
        <p:spPr>
          <a:xfrm>
            <a:off x="249022" y="240301"/>
            <a:ext cx="40782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t>Why we needed </a:t>
            </a:r>
            <a:r>
              <a:rPr b="1" lang="en" sz="3000">
                <a:solidFill>
                  <a:schemeClr val="accent6"/>
                </a:solidFill>
              </a:rPr>
              <a:t>DMS</a:t>
            </a:r>
            <a:endParaRPr b="1" sz="3000">
              <a:solidFill>
                <a:schemeClr val="accent6"/>
              </a:solidFill>
            </a:endParaRPr>
          </a:p>
        </p:txBody>
      </p:sp>
      <p:sp>
        <p:nvSpPr>
          <p:cNvPr id="1126" name="Google Shape;1126;p133"/>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33"/>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33"/>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33"/>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33"/>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33"/>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33"/>
          <p:cNvSpPr txBox="1"/>
          <p:nvPr/>
        </p:nvSpPr>
        <p:spPr>
          <a:xfrm>
            <a:off x="5170575" y="1893809"/>
            <a:ext cx="3549300" cy="16608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chemeClr val="lt1"/>
              </a:buClr>
              <a:buSzPts val="1100"/>
              <a:buChar char="●"/>
            </a:pPr>
            <a:r>
              <a:rPr lang="en" sz="1100">
                <a:solidFill>
                  <a:schemeClr val="lt1"/>
                </a:solidFill>
              </a:rPr>
              <a:t>Move Auth to ECS Fargate with RDS Postgres backend </a:t>
            </a:r>
            <a:br>
              <a:rPr lang="en" sz="1100">
                <a:solidFill>
                  <a:schemeClr val="lt1"/>
                </a:solidFill>
              </a:rPr>
            </a:br>
            <a:endParaRPr sz="1100">
              <a:solidFill>
                <a:schemeClr val="lt1"/>
              </a:solidFill>
            </a:endParaRPr>
          </a:p>
          <a:p>
            <a:pPr indent="-298450" lvl="0" marL="457200" rtl="0" algn="l">
              <a:lnSpc>
                <a:spcPct val="115000"/>
              </a:lnSpc>
              <a:spcBef>
                <a:spcPts val="0"/>
              </a:spcBef>
              <a:spcAft>
                <a:spcPts val="0"/>
              </a:spcAft>
              <a:buClr>
                <a:schemeClr val="lt1"/>
              </a:buClr>
              <a:buSzPts val="1100"/>
              <a:buChar char="●"/>
            </a:pPr>
            <a:r>
              <a:rPr lang="en" sz="1100">
                <a:solidFill>
                  <a:schemeClr val="lt1"/>
                </a:solidFill>
              </a:rPr>
              <a:t>Improve observability &amp; metrics parity in AWS</a:t>
            </a:r>
            <a:br>
              <a:rPr b="1" lang="en" sz="1100">
                <a:solidFill>
                  <a:schemeClr val="lt1"/>
                </a:solidFill>
              </a:rPr>
            </a:br>
            <a:endParaRPr b="1" sz="1100">
              <a:solidFill>
                <a:schemeClr val="lt1"/>
              </a:solidFill>
            </a:endParaRPr>
          </a:p>
          <a:p>
            <a:pPr indent="0" lvl="0" marL="457200" rtl="0" algn="l">
              <a:lnSpc>
                <a:spcPct val="115000"/>
              </a:lnSpc>
              <a:spcBef>
                <a:spcPts val="1200"/>
              </a:spcBef>
              <a:spcAft>
                <a:spcPts val="1200"/>
              </a:spcAft>
              <a:buNone/>
            </a:pPr>
            <a:br>
              <a:rPr lang="en" sz="1100">
                <a:solidFill>
                  <a:schemeClr val="lt1"/>
                </a:solidFill>
              </a:rPr>
            </a:br>
            <a:endParaRPr sz="1000">
              <a:solidFill>
                <a:schemeClr val="lt1"/>
              </a:solidFill>
              <a:latin typeface="Helvetica Neue"/>
              <a:ea typeface="Helvetica Neue"/>
              <a:cs typeface="Helvetica Neue"/>
              <a:sym typeface="Helvetica Neue"/>
            </a:endParaRPr>
          </a:p>
        </p:txBody>
      </p:sp>
      <p:pic>
        <p:nvPicPr>
          <p:cNvPr id="1133" name="Google Shape;1133;p133"/>
          <p:cNvPicPr preferRelativeResize="0"/>
          <p:nvPr/>
        </p:nvPicPr>
        <p:blipFill>
          <a:blip r:embed="rId3">
            <a:alphaModFix/>
          </a:blip>
          <a:stretch>
            <a:fillRect/>
          </a:stretch>
        </p:blipFill>
        <p:spPr>
          <a:xfrm>
            <a:off x="587624" y="1033587"/>
            <a:ext cx="2865149" cy="627675"/>
          </a:xfrm>
          <a:prstGeom prst="rect">
            <a:avLst/>
          </a:prstGeom>
          <a:noFill/>
          <a:ln>
            <a:noFill/>
          </a:ln>
        </p:spPr>
      </p:pic>
      <p:sp>
        <p:nvSpPr>
          <p:cNvPr id="1134" name="Google Shape;1134;p133"/>
          <p:cNvSpPr txBox="1"/>
          <p:nvPr>
            <p:ph idx="4294967295" type="subTitle"/>
          </p:nvPr>
        </p:nvSpPr>
        <p:spPr>
          <a:xfrm>
            <a:off x="910975" y="1260050"/>
            <a:ext cx="2492700" cy="2163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1300">
                <a:solidFill>
                  <a:schemeClr val="dk1"/>
                </a:solidFill>
              </a:rPr>
              <a:t>Business &amp; Reliability Drivers</a:t>
            </a:r>
            <a:endParaRPr b="1" sz="1300">
              <a:solidFill>
                <a:schemeClr val="dk1"/>
              </a:solidFill>
            </a:endParaRPr>
          </a:p>
        </p:txBody>
      </p:sp>
      <p:pic>
        <p:nvPicPr>
          <p:cNvPr id="1135" name="Google Shape;1135;p133"/>
          <p:cNvPicPr preferRelativeResize="0"/>
          <p:nvPr/>
        </p:nvPicPr>
        <p:blipFill>
          <a:blip r:embed="rId3">
            <a:alphaModFix/>
          </a:blip>
          <a:stretch>
            <a:fillRect/>
          </a:stretch>
        </p:blipFill>
        <p:spPr>
          <a:xfrm>
            <a:off x="5564624" y="1033587"/>
            <a:ext cx="2865149" cy="627675"/>
          </a:xfrm>
          <a:prstGeom prst="rect">
            <a:avLst/>
          </a:prstGeom>
          <a:noFill/>
          <a:ln>
            <a:noFill/>
          </a:ln>
        </p:spPr>
      </p:pic>
      <p:sp>
        <p:nvSpPr>
          <p:cNvPr id="1136" name="Google Shape;1136;p133"/>
          <p:cNvSpPr txBox="1"/>
          <p:nvPr>
            <p:ph idx="4294967295" type="subTitle"/>
          </p:nvPr>
        </p:nvSpPr>
        <p:spPr>
          <a:xfrm>
            <a:off x="5879666" y="1255895"/>
            <a:ext cx="2492700" cy="2163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1300">
                <a:solidFill>
                  <a:schemeClr val="dk1"/>
                </a:solidFill>
              </a:rPr>
              <a:t>Engineering &amp; Platform Goals</a:t>
            </a:r>
            <a:endParaRPr b="1" sz="1300">
              <a:solidFill>
                <a:schemeClr val="dk1"/>
              </a:solidFill>
            </a:endParaRPr>
          </a:p>
        </p:txBody>
      </p:sp>
      <p:pic>
        <p:nvPicPr>
          <p:cNvPr id="1137" name="Google Shape;1137;p133"/>
          <p:cNvPicPr preferRelativeResize="0"/>
          <p:nvPr/>
        </p:nvPicPr>
        <p:blipFill>
          <a:blip r:embed="rId4">
            <a:alphaModFix/>
          </a:blip>
          <a:stretch>
            <a:fillRect/>
          </a:stretch>
        </p:blipFill>
        <p:spPr>
          <a:xfrm>
            <a:off x="5400196" y="3365952"/>
            <a:ext cx="3090056" cy="865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1" name="Shape 1141"/>
        <p:cNvGrpSpPr/>
        <p:nvPr/>
      </p:nvGrpSpPr>
      <p:grpSpPr>
        <a:xfrm>
          <a:off x="0" y="0"/>
          <a:ext cx="0" cy="0"/>
          <a:chOff x="0" y="0"/>
          <a:chExt cx="0" cy="0"/>
        </a:xfrm>
      </p:grpSpPr>
      <p:sp>
        <p:nvSpPr>
          <p:cNvPr id="1142" name="Google Shape;1142;p134"/>
          <p:cNvSpPr txBox="1"/>
          <p:nvPr>
            <p:ph idx="4294967295" type="subTitle"/>
          </p:nvPr>
        </p:nvSpPr>
        <p:spPr>
          <a:xfrm>
            <a:off x="249026" y="240300"/>
            <a:ext cx="49065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solidFill>
                  <a:schemeClr val="dk1"/>
                </a:solidFill>
              </a:rPr>
              <a:t>Options we considered (and why </a:t>
            </a:r>
            <a:r>
              <a:rPr b="1" lang="en" sz="3000">
                <a:solidFill>
                  <a:schemeClr val="accent6"/>
                </a:solidFill>
              </a:rPr>
              <a:t>DMS</a:t>
            </a:r>
            <a:r>
              <a:rPr b="1" lang="en" sz="3000">
                <a:solidFill>
                  <a:schemeClr val="dk1"/>
                </a:solidFill>
              </a:rPr>
              <a:t> won)</a:t>
            </a:r>
            <a:endParaRPr b="1" sz="3000">
              <a:solidFill>
                <a:schemeClr val="accent6"/>
              </a:solidFill>
            </a:endParaRPr>
          </a:p>
        </p:txBody>
      </p:sp>
      <p:sp>
        <p:nvSpPr>
          <p:cNvPr id="1143" name="Google Shape;1143;p134"/>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34"/>
          <p:cNvSpPr/>
          <p:nvPr/>
        </p:nvSpPr>
        <p:spPr>
          <a:xfrm>
            <a:off x="3901909" y="5798125"/>
            <a:ext cx="628800" cy="468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34"/>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34"/>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34"/>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34"/>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34"/>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34"/>
          <p:cNvSpPr txBox="1"/>
          <p:nvPr/>
        </p:nvSpPr>
        <p:spPr>
          <a:xfrm>
            <a:off x="249025" y="1752511"/>
            <a:ext cx="3549300" cy="2285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pg_dump / restore: simple</a:t>
            </a:r>
            <a:br>
              <a:rPr lang="en" sz="1100"/>
            </a:br>
            <a:endParaRPr sz="1100"/>
          </a:p>
          <a:p>
            <a:pPr indent="-298450" lvl="0" marL="457200" rtl="0" algn="l">
              <a:lnSpc>
                <a:spcPct val="115000"/>
              </a:lnSpc>
              <a:spcBef>
                <a:spcPts val="0"/>
              </a:spcBef>
              <a:spcAft>
                <a:spcPts val="0"/>
              </a:spcAft>
              <a:buSzPts val="1100"/>
              <a:buChar char="●"/>
            </a:pPr>
            <a:r>
              <a:rPr lang="en" sz="1100"/>
              <a:t>DMS full-load-only: fast copy, then brief write-freeze for cutover </a:t>
            </a:r>
            <a:br>
              <a:rPr b="1" lang="en" sz="1100"/>
            </a:br>
            <a:endParaRPr b="1" sz="1100"/>
          </a:p>
          <a:p>
            <a:pPr indent="-298450" lvl="0" marL="457200" rtl="0" algn="l">
              <a:lnSpc>
                <a:spcPct val="115000"/>
              </a:lnSpc>
              <a:spcBef>
                <a:spcPts val="0"/>
              </a:spcBef>
              <a:spcAft>
                <a:spcPts val="0"/>
              </a:spcAft>
              <a:buSzPts val="1100"/>
              <a:buChar char="●"/>
            </a:pPr>
            <a:r>
              <a:rPr lang="en" sz="1100"/>
              <a:t>Log shipping via intermediate server: more complex; docs felt outdated/buggy in testing </a:t>
            </a:r>
            <a:br>
              <a:rPr lang="en" sz="1100"/>
            </a:br>
            <a:endParaRPr sz="1100"/>
          </a:p>
          <a:p>
            <a:pPr indent="-298450" lvl="0" marL="457200" rtl="0" algn="l">
              <a:lnSpc>
                <a:spcPct val="115000"/>
              </a:lnSpc>
              <a:spcBef>
                <a:spcPts val="0"/>
              </a:spcBef>
              <a:spcAft>
                <a:spcPts val="0"/>
              </a:spcAft>
              <a:buSzPts val="1100"/>
              <a:buChar char="●"/>
            </a:pPr>
            <a:r>
              <a:rPr lang="en" sz="1100"/>
              <a:t>Decision: DMS was the most automated + reliable for our situation</a:t>
            </a:r>
            <a:br>
              <a:rPr lang="en" sz="1100"/>
            </a:br>
            <a:endParaRPr sz="1000">
              <a:solidFill>
                <a:schemeClr val="dk1"/>
              </a:solidFill>
              <a:latin typeface="Helvetica Neue"/>
              <a:ea typeface="Helvetica Neue"/>
              <a:cs typeface="Helvetica Neue"/>
              <a:sym typeface="Helvetica Neue"/>
            </a:endParaRPr>
          </a:p>
        </p:txBody>
      </p:sp>
      <p:pic>
        <p:nvPicPr>
          <p:cNvPr id="1151" name="Google Shape;1151;p134" title="Gemini_Generated_Image_fv8nj4fv8nj4fv8n.png"/>
          <p:cNvPicPr preferRelativeResize="0"/>
          <p:nvPr/>
        </p:nvPicPr>
        <p:blipFill rotWithShape="1">
          <a:blip r:embed="rId3">
            <a:alphaModFix/>
          </a:blip>
          <a:srcRect b="2170" l="0" r="0" t="22466"/>
          <a:stretch/>
        </p:blipFill>
        <p:spPr>
          <a:xfrm>
            <a:off x="3798325" y="1462288"/>
            <a:ext cx="5127049" cy="2575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5" name="Shape 1155"/>
        <p:cNvGrpSpPr/>
        <p:nvPr/>
      </p:nvGrpSpPr>
      <p:grpSpPr>
        <a:xfrm>
          <a:off x="0" y="0"/>
          <a:ext cx="0" cy="0"/>
          <a:chOff x="0" y="0"/>
          <a:chExt cx="0" cy="0"/>
        </a:xfrm>
      </p:grpSpPr>
      <p:sp>
        <p:nvSpPr>
          <p:cNvPr id="1156" name="Google Shape;1156;p135"/>
          <p:cNvSpPr txBox="1"/>
          <p:nvPr/>
        </p:nvSpPr>
        <p:spPr>
          <a:xfrm>
            <a:off x="149325" y="1205050"/>
            <a:ext cx="4137900" cy="3181800"/>
          </a:xfrm>
          <a:prstGeom prst="rect">
            <a:avLst/>
          </a:prstGeom>
          <a:noFill/>
          <a:ln>
            <a:noFill/>
          </a:ln>
        </p:spPr>
        <p:txBody>
          <a:bodyPr anchorCtr="0" anchor="t" bIns="91425" lIns="91425" spcFirstLastPara="1" rIns="91425" wrap="square" tIns="91425">
            <a:normAutofit/>
          </a:bodyPr>
          <a:lstStyle/>
          <a:p>
            <a:pPr indent="-298450" lvl="0" marL="457200" rtl="0" algn="l">
              <a:lnSpc>
                <a:spcPct val="115000"/>
              </a:lnSpc>
              <a:spcBef>
                <a:spcPts val="1200"/>
              </a:spcBef>
              <a:spcAft>
                <a:spcPts val="0"/>
              </a:spcAft>
              <a:buClr>
                <a:schemeClr val="lt1"/>
              </a:buClr>
              <a:buSzPts val="1100"/>
              <a:buChar char="●"/>
            </a:pPr>
            <a:r>
              <a:rPr lang="en" sz="1100">
                <a:solidFill>
                  <a:schemeClr val="lt1"/>
                </a:solidFill>
              </a:rPr>
              <a:t>Heroku Replication Limitations</a:t>
            </a:r>
            <a:endParaRPr sz="1100">
              <a:solidFill>
                <a:schemeClr val="lt1"/>
              </a:solidFill>
            </a:endParaRPr>
          </a:p>
          <a:p>
            <a:pPr indent="-298450" lvl="1" marL="914400" rtl="0" algn="l">
              <a:lnSpc>
                <a:spcPct val="115000"/>
              </a:lnSpc>
              <a:spcBef>
                <a:spcPts val="0"/>
              </a:spcBef>
              <a:spcAft>
                <a:spcPts val="0"/>
              </a:spcAft>
              <a:buClr>
                <a:schemeClr val="lt1"/>
              </a:buClr>
              <a:buSzPts val="1100"/>
              <a:buChar char="○"/>
            </a:pPr>
            <a:r>
              <a:rPr lang="en" sz="1100">
                <a:solidFill>
                  <a:schemeClr val="lt1"/>
                </a:solidFill>
              </a:rPr>
              <a:t>No SUPERUSER or REPLICATION privileges exposed </a:t>
            </a:r>
            <a:endParaRPr sz="1100">
              <a:solidFill>
                <a:schemeClr val="lt1"/>
              </a:solidFill>
            </a:endParaRPr>
          </a:p>
          <a:p>
            <a:pPr indent="-298450" lvl="1" marL="914400" rtl="0" algn="l">
              <a:lnSpc>
                <a:spcPct val="115000"/>
              </a:lnSpc>
              <a:spcBef>
                <a:spcPts val="0"/>
              </a:spcBef>
              <a:spcAft>
                <a:spcPts val="0"/>
              </a:spcAft>
              <a:buClr>
                <a:schemeClr val="lt1"/>
              </a:buClr>
              <a:buSzPts val="1100"/>
              <a:buChar char="○"/>
            </a:pPr>
            <a:r>
              <a:rPr lang="en" sz="1100">
                <a:solidFill>
                  <a:schemeClr val="lt1"/>
                </a:solidFill>
              </a:rPr>
              <a:t>DMS CDC requires replication slots → not possible from Heroku</a:t>
            </a:r>
            <a:endParaRPr sz="1100">
              <a:solidFill>
                <a:schemeClr val="lt1"/>
              </a:solidFill>
            </a:endParaRPr>
          </a:p>
          <a:p>
            <a:pPr indent="0" lvl="0" marL="457200" rtl="0" algn="l">
              <a:lnSpc>
                <a:spcPct val="115000"/>
              </a:lnSpc>
              <a:spcBef>
                <a:spcPts val="1200"/>
              </a:spcBef>
              <a:spcAft>
                <a:spcPts val="0"/>
              </a:spcAft>
              <a:buNone/>
            </a:pPr>
            <a:r>
              <a:t/>
            </a:r>
            <a:endParaRPr sz="1100">
              <a:solidFill>
                <a:schemeClr val="lt1"/>
              </a:solidFill>
            </a:endParaRPr>
          </a:p>
          <a:p>
            <a:pPr indent="-298450" lvl="0" marL="457200" rtl="0" algn="l">
              <a:lnSpc>
                <a:spcPct val="115000"/>
              </a:lnSpc>
              <a:spcBef>
                <a:spcPts val="1200"/>
              </a:spcBef>
              <a:spcAft>
                <a:spcPts val="0"/>
              </a:spcAft>
              <a:buClr>
                <a:schemeClr val="lt1"/>
              </a:buClr>
              <a:buSzPts val="1100"/>
              <a:buChar char="●"/>
            </a:pPr>
            <a:r>
              <a:rPr lang="en" sz="1100">
                <a:solidFill>
                  <a:schemeClr val="lt1"/>
                </a:solidFill>
              </a:rPr>
              <a:t>What That Means for Migration</a:t>
            </a:r>
            <a:endParaRPr sz="1100">
              <a:solidFill>
                <a:schemeClr val="lt1"/>
              </a:solidFill>
            </a:endParaRPr>
          </a:p>
          <a:p>
            <a:pPr indent="-298450" lvl="1" marL="914400" rtl="0" algn="l">
              <a:lnSpc>
                <a:spcPct val="115000"/>
              </a:lnSpc>
              <a:spcBef>
                <a:spcPts val="0"/>
              </a:spcBef>
              <a:spcAft>
                <a:spcPts val="0"/>
              </a:spcAft>
              <a:buClr>
                <a:schemeClr val="lt1"/>
              </a:buClr>
              <a:buSzPts val="1100"/>
              <a:buChar char="○"/>
            </a:pPr>
            <a:r>
              <a:rPr lang="en" sz="1100">
                <a:solidFill>
                  <a:schemeClr val="lt1"/>
                </a:solidFill>
              </a:rPr>
              <a:t>Continuous Change Data Capture (CDC)</a:t>
            </a:r>
            <a:endParaRPr sz="1100">
              <a:solidFill>
                <a:schemeClr val="lt1"/>
              </a:solidFill>
            </a:endParaRPr>
          </a:p>
          <a:p>
            <a:pPr indent="-298450" lvl="1" marL="914400" rtl="0" algn="l">
              <a:lnSpc>
                <a:spcPct val="115000"/>
              </a:lnSpc>
              <a:spcBef>
                <a:spcPts val="0"/>
              </a:spcBef>
              <a:spcAft>
                <a:spcPts val="0"/>
              </a:spcAft>
              <a:buClr>
                <a:schemeClr val="lt1"/>
              </a:buClr>
              <a:buSzPts val="1100"/>
              <a:buChar char="○"/>
            </a:pPr>
            <a:r>
              <a:rPr lang="en" sz="1100">
                <a:solidFill>
                  <a:schemeClr val="lt1"/>
                </a:solidFill>
              </a:rPr>
              <a:t>Only option: one-time bulk copy (Full Load Only)</a:t>
            </a:r>
            <a:endParaRPr sz="1100">
              <a:solidFill>
                <a:schemeClr val="lt1"/>
              </a:solidFill>
            </a:endParaRPr>
          </a:p>
          <a:p>
            <a:pPr indent="-298450" lvl="1" marL="914400" rtl="0" algn="l">
              <a:lnSpc>
                <a:spcPct val="115000"/>
              </a:lnSpc>
              <a:spcBef>
                <a:spcPts val="0"/>
              </a:spcBef>
              <a:spcAft>
                <a:spcPts val="0"/>
              </a:spcAft>
              <a:buClr>
                <a:schemeClr val="lt1"/>
              </a:buClr>
              <a:buSzPts val="1100"/>
              <a:buChar char="○"/>
            </a:pPr>
            <a:r>
              <a:rPr lang="en" sz="1100">
                <a:solidFill>
                  <a:schemeClr val="lt1"/>
                </a:solidFill>
              </a:rPr>
              <a:t>Cutover requires a brief write freeze window</a:t>
            </a:r>
            <a:endParaRPr sz="1100">
              <a:solidFill>
                <a:schemeClr val="lt1"/>
              </a:solidFill>
            </a:endParaRPr>
          </a:p>
          <a:p>
            <a:pPr indent="0" lvl="0" marL="457200" rtl="0" algn="l">
              <a:lnSpc>
                <a:spcPct val="115000"/>
              </a:lnSpc>
              <a:spcBef>
                <a:spcPts val="1200"/>
              </a:spcBef>
              <a:spcAft>
                <a:spcPts val="0"/>
              </a:spcAft>
              <a:buNone/>
            </a:pPr>
            <a:r>
              <a:t/>
            </a:r>
            <a:endParaRPr sz="1100">
              <a:solidFill>
                <a:schemeClr val="lt1"/>
              </a:solidFill>
            </a:endParaRPr>
          </a:p>
          <a:p>
            <a:pPr indent="0" lvl="0" marL="0" rtl="0" algn="l">
              <a:lnSpc>
                <a:spcPct val="115000"/>
              </a:lnSpc>
              <a:spcBef>
                <a:spcPts val="1200"/>
              </a:spcBef>
              <a:spcAft>
                <a:spcPts val="1200"/>
              </a:spcAft>
              <a:buNone/>
            </a:pPr>
            <a:r>
              <a:rPr lang="en" sz="1100">
                <a:solidFill>
                  <a:schemeClr val="lt1"/>
                </a:solidFill>
              </a:rPr>
              <a:t> </a:t>
            </a:r>
            <a:endParaRPr sz="1000">
              <a:solidFill>
                <a:schemeClr val="lt1"/>
              </a:solidFill>
              <a:latin typeface="Helvetica Neue"/>
              <a:ea typeface="Helvetica Neue"/>
              <a:cs typeface="Helvetica Neue"/>
              <a:sym typeface="Helvetica Neue"/>
            </a:endParaRPr>
          </a:p>
        </p:txBody>
      </p:sp>
      <p:sp>
        <p:nvSpPr>
          <p:cNvPr id="1157" name="Google Shape;1157;p135"/>
          <p:cNvSpPr txBox="1"/>
          <p:nvPr>
            <p:ph idx="4294967295" type="subTitle"/>
          </p:nvPr>
        </p:nvSpPr>
        <p:spPr>
          <a:xfrm>
            <a:off x="249025" y="240300"/>
            <a:ext cx="46905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t>Why </a:t>
            </a:r>
            <a:r>
              <a:rPr b="1" lang="en" sz="3000">
                <a:solidFill>
                  <a:schemeClr val="accent6"/>
                </a:solidFill>
              </a:rPr>
              <a:t>DMS</a:t>
            </a:r>
            <a:r>
              <a:rPr b="1" lang="en" sz="3000"/>
              <a:t> full-load-only</a:t>
            </a:r>
            <a:endParaRPr b="1" sz="3000">
              <a:solidFill>
                <a:schemeClr val="accent6"/>
              </a:solidFill>
            </a:endParaRPr>
          </a:p>
        </p:txBody>
      </p:sp>
      <p:sp>
        <p:nvSpPr>
          <p:cNvPr id="1158" name="Google Shape;1158;p135"/>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35"/>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35"/>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35"/>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35"/>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35"/>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35"/>
          <p:cNvSpPr txBox="1"/>
          <p:nvPr>
            <p:ph idx="4294967295" type="subTitle"/>
          </p:nvPr>
        </p:nvSpPr>
        <p:spPr>
          <a:xfrm>
            <a:off x="6058691" y="3772608"/>
            <a:ext cx="2492700" cy="2163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1300">
                <a:solidFill>
                  <a:schemeClr val="dk1"/>
                </a:solidFill>
              </a:rPr>
              <a:t>Engineering &amp; Platform Goals</a:t>
            </a:r>
            <a:endParaRPr b="1" sz="1300">
              <a:solidFill>
                <a:schemeClr val="dk1"/>
              </a:solidFill>
            </a:endParaRPr>
          </a:p>
        </p:txBody>
      </p:sp>
      <p:pic>
        <p:nvPicPr>
          <p:cNvPr id="1165" name="Google Shape;1165;p135"/>
          <p:cNvPicPr preferRelativeResize="0"/>
          <p:nvPr/>
        </p:nvPicPr>
        <p:blipFill>
          <a:blip r:embed="rId3">
            <a:alphaModFix/>
          </a:blip>
          <a:stretch>
            <a:fillRect/>
          </a:stretch>
        </p:blipFill>
        <p:spPr>
          <a:xfrm>
            <a:off x="4374177" y="1296463"/>
            <a:ext cx="4547826" cy="25505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9" name="Shape 1169"/>
        <p:cNvGrpSpPr/>
        <p:nvPr/>
      </p:nvGrpSpPr>
      <p:grpSpPr>
        <a:xfrm>
          <a:off x="0" y="0"/>
          <a:ext cx="0" cy="0"/>
          <a:chOff x="0" y="0"/>
          <a:chExt cx="0" cy="0"/>
        </a:xfrm>
      </p:grpSpPr>
      <p:sp>
        <p:nvSpPr>
          <p:cNvPr id="1170" name="Google Shape;1170;p136"/>
          <p:cNvSpPr txBox="1"/>
          <p:nvPr>
            <p:ph idx="4294967295" type="subTitle"/>
          </p:nvPr>
        </p:nvSpPr>
        <p:spPr>
          <a:xfrm>
            <a:off x="249026" y="240300"/>
            <a:ext cx="4906500" cy="329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3000">
                <a:solidFill>
                  <a:schemeClr val="dk1"/>
                </a:solidFill>
              </a:rPr>
              <a:t>Migration (and </a:t>
            </a:r>
            <a:r>
              <a:rPr b="1" lang="en" sz="3000">
                <a:solidFill>
                  <a:schemeClr val="accent6"/>
                </a:solidFill>
              </a:rPr>
              <a:t>issues</a:t>
            </a:r>
            <a:r>
              <a:rPr b="1" lang="en" sz="3000">
                <a:solidFill>
                  <a:schemeClr val="dk1"/>
                </a:solidFill>
              </a:rPr>
              <a:t>)</a:t>
            </a:r>
            <a:endParaRPr b="1" sz="3000">
              <a:solidFill>
                <a:schemeClr val="accent6"/>
              </a:solidFill>
            </a:endParaRPr>
          </a:p>
        </p:txBody>
      </p:sp>
      <p:sp>
        <p:nvSpPr>
          <p:cNvPr id="1171" name="Google Shape;1171;p136"/>
          <p:cNvSpPr/>
          <p:nvPr/>
        </p:nvSpPr>
        <p:spPr>
          <a:xfrm rot="10800000">
            <a:off x="3859950" y="6160246"/>
            <a:ext cx="1883700" cy="365700"/>
          </a:xfrm>
          <a:prstGeom prst="round2SameRect">
            <a:avLst>
              <a:gd fmla="val 31761"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36"/>
          <p:cNvSpPr/>
          <p:nvPr/>
        </p:nvSpPr>
        <p:spPr>
          <a:xfrm>
            <a:off x="3901909" y="5798125"/>
            <a:ext cx="628800" cy="468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36"/>
          <p:cNvSpPr/>
          <p:nvPr/>
        </p:nvSpPr>
        <p:spPr>
          <a:xfrm>
            <a:off x="4574000" y="6124906"/>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36"/>
          <p:cNvSpPr/>
          <p:nvPr/>
        </p:nvSpPr>
        <p:spPr>
          <a:xfrm>
            <a:off x="4574000" y="6317293"/>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36"/>
          <p:cNvSpPr/>
          <p:nvPr/>
        </p:nvSpPr>
        <p:spPr>
          <a:xfrm>
            <a:off x="4574000" y="639035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36"/>
          <p:cNvSpPr/>
          <p:nvPr/>
        </p:nvSpPr>
        <p:spPr>
          <a:xfrm>
            <a:off x="4574000" y="6463400"/>
            <a:ext cx="1036500" cy="366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36"/>
          <p:cNvSpPr/>
          <p:nvPr/>
        </p:nvSpPr>
        <p:spPr>
          <a:xfrm>
            <a:off x="3901900" y="6317300"/>
            <a:ext cx="628800" cy="166500"/>
          </a:xfrm>
          <a:prstGeom prst="rect">
            <a:avLst/>
          </a:pr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36"/>
          <p:cNvSpPr txBox="1"/>
          <p:nvPr/>
        </p:nvSpPr>
        <p:spPr>
          <a:xfrm>
            <a:off x="162850" y="1218291"/>
            <a:ext cx="3549300" cy="30801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Prepare fresh RDS instance</a:t>
            </a:r>
            <a:br>
              <a:rPr lang="en" sz="1100"/>
            </a:br>
            <a:endParaRPr sz="1100"/>
          </a:p>
          <a:p>
            <a:pPr indent="-298450" lvl="0" marL="457200" rtl="0" algn="l">
              <a:lnSpc>
                <a:spcPct val="115000"/>
              </a:lnSpc>
              <a:spcBef>
                <a:spcPts val="0"/>
              </a:spcBef>
              <a:spcAft>
                <a:spcPts val="0"/>
              </a:spcAft>
              <a:buSzPts val="1100"/>
              <a:buChar char="●"/>
            </a:pPr>
            <a:r>
              <a:rPr lang="en" sz="1100"/>
              <a:t>Store credentials in Secrets Manager (source + target) </a:t>
            </a:r>
            <a:br>
              <a:rPr b="1" lang="en" sz="1100"/>
            </a:br>
            <a:endParaRPr b="1" sz="1100"/>
          </a:p>
          <a:p>
            <a:pPr indent="-298450" lvl="0" marL="457200" rtl="0" algn="l">
              <a:lnSpc>
                <a:spcPct val="115000"/>
              </a:lnSpc>
              <a:spcBef>
                <a:spcPts val="0"/>
              </a:spcBef>
              <a:spcAft>
                <a:spcPts val="0"/>
              </a:spcAft>
              <a:buSzPts val="1100"/>
              <a:buChar char="●"/>
            </a:pPr>
            <a:r>
              <a:rPr b="1" lang="en" sz="1100"/>
              <a:t>Create DMS resources: instance profile, data providers, project (“Move to managed”)</a:t>
            </a:r>
            <a:r>
              <a:rPr lang="en" sz="1100"/>
              <a:t> </a:t>
            </a:r>
            <a:br>
              <a:rPr lang="en" sz="1100"/>
            </a:br>
            <a:endParaRPr sz="1100"/>
          </a:p>
          <a:p>
            <a:pPr indent="-298450" lvl="0" marL="457200" rtl="0" algn="l">
              <a:lnSpc>
                <a:spcPct val="115000"/>
              </a:lnSpc>
              <a:spcBef>
                <a:spcPts val="0"/>
              </a:spcBef>
              <a:spcAft>
                <a:spcPts val="0"/>
              </a:spcAft>
              <a:buSzPts val="1100"/>
              <a:buChar char="●"/>
            </a:pPr>
            <a:r>
              <a:rPr lang="en" sz="1100"/>
              <a:t>Whitelist instance profile IP on target RDS security group</a:t>
            </a:r>
            <a:br>
              <a:rPr lang="en" sz="1100"/>
            </a:br>
            <a:endParaRPr sz="1100"/>
          </a:p>
          <a:p>
            <a:pPr indent="-298450" lvl="0" marL="457200" rtl="0" algn="l">
              <a:lnSpc>
                <a:spcPct val="115000"/>
              </a:lnSpc>
              <a:spcBef>
                <a:spcPts val="0"/>
              </a:spcBef>
              <a:spcAft>
                <a:spcPts val="0"/>
              </a:spcAft>
              <a:buSzPts val="1100"/>
              <a:buChar char="●"/>
            </a:pPr>
            <a:r>
              <a:rPr lang="en" sz="1100"/>
              <a:t>Configure task settings (Data migrations tab)</a:t>
            </a:r>
            <a:br>
              <a:rPr lang="en" sz="1100"/>
            </a:br>
            <a:endParaRPr sz="1100"/>
          </a:p>
          <a:p>
            <a:pPr indent="-298450" lvl="0" marL="457200" rtl="0" algn="l">
              <a:lnSpc>
                <a:spcPct val="115000"/>
              </a:lnSpc>
              <a:spcBef>
                <a:spcPts val="0"/>
              </a:spcBef>
              <a:spcAft>
                <a:spcPts val="0"/>
              </a:spcAft>
              <a:buSzPts val="1100"/>
              <a:buChar char="●"/>
            </a:pPr>
            <a:r>
              <a:rPr lang="en" sz="1100"/>
              <a:t>Run migration; monitor in CloudWatch</a:t>
            </a:r>
            <a:endParaRPr sz="1100"/>
          </a:p>
        </p:txBody>
      </p:sp>
      <p:cxnSp>
        <p:nvCxnSpPr>
          <p:cNvPr id="1179" name="Google Shape;1179;p136"/>
          <p:cNvCxnSpPr/>
          <p:nvPr/>
        </p:nvCxnSpPr>
        <p:spPr>
          <a:xfrm flipH="1" rot="10800000">
            <a:off x="3672325" y="1473250"/>
            <a:ext cx="1853100" cy="1047000"/>
          </a:xfrm>
          <a:prstGeom prst="bentConnector3">
            <a:avLst>
              <a:gd fmla="val 50000" name="adj1"/>
            </a:avLst>
          </a:prstGeom>
          <a:noFill/>
          <a:ln cap="flat" cmpd="sng" w="19050">
            <a:solidFill>
              <a:schemeClr val="dk2"/>
            </a:solidFill>
            <a:prstDash val="solid"/>
            <a:round/>
            <a:headEnd len="med" w="med" type="none"/>
            <a:tailEnd len="med" w="med" type="triangle"/>
          </a:ln>
        </p:spPr>
      </p:cxnSp>
      <p:sp>
        <p:nvSpPr>
          <p:cNvPr id="1180" name="Google Shape;1180;p136"/>
          <p:cNvSpPr txBox="1"/>
          <p:nvPr/>
        </p:nvSpPr>
        <p:spPr>
          <a:xfrm>
            <a:off x="5571010" y="1295925"/>
            <a:ext cx="372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 </a:t>
            </a:r>
            <a:r>
              <a:rPr lang="en" sz="1100"/>
              <a:t>AWS DMS does</a:t>
            </a:r>
            <a:r>
              <a:rPr b="1" lang="en" sz="1100"/>
              <a:t> NOT </a:t>
            </a:r>
            <a:r>
              <a:rPr lang="en" sz="1100"/>
              <a:t>support shared VPC subnets</a:t>
            </a:r>
            <a:endParaRPr sz="1100"/>
          </a:p>
        </p:txBody>
      </p:sp>
      <p:sp>
        <p:nvSpPr>
          <p:cNvPr id="1181" name="Google Shape;1181;p136"/>
          <p:cNvSpPr txBox="1"/>
          <p:nvPr/>
        </p:nvSpPr>
        <p:spPr>
          <a:xfrm rot="-5400000">
            <a:off x="4099673" y="1774799"/>
            <a:ext cx="78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“issue”</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ltra General">
  <a:themeElements>
    <a:clrScheme name="Simple Light">
      <a:dk1>
        <a:srgbClr val="000005"/>
      </a:dk1>
      <a:lt1>
        <a:srgbClr val="F8F8F8"/>
      </a:lt1>
      <a:dk2>
        <a:srgbClr val="000005"/>
      </a:dk2>
      <a:lt2>
        <a:srgbClr val="F8F8F8"/>
      </a:lt2>
      <a:accent1>
        <a:srgbClr val="FF51A7"/>
      </a:accent1>
      <a:accent2>
        <a:srgbClr val="008FFF"/>
      </a:accent2>
      <a:accent3>
        <a:srgbClr val="00FF6C"/>
      </a:accent3>
      <a:accent4>
        <a:srgbClr val="FFFF00"/>
      </a:accent4>
      <a:accent5>
        <a:srgbClr val="999999"/>
      </a:accent5>
      <a:accent6>
        <a:srgbClr val="F19D38"/>
      </a:accent6>
      <a:hlink>
        <a:srgbClr val="008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